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omments/comment1.xml" ContentType="application/vnd.openxmlformats-officedocument.presentationml.comment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85"/>
  </p:notesMasterIdLst>
  <p:sldIdLst>
    <p:sldId id="326" r:id="rId5"/>
    <p:sldId id="366" r:id="rId6"/>
    <p:sldId id="336" r:id="rId7"/>
    <p:sldId id="370" r:id="rId8"/>
    <p:sldId id="376" r:id="rId9"/>
    <p:sldId id="327" r:id="rId10"/>
    <p:sldId id="375" r:id="rId11"/>
    <p:sldId id="365" r:id="rId12"/>
    <p:sldId id="377" r:id="rId13"/>
    <p:sldId id="374" r:id="rId14"/>
    <p:sldId id="346" r:id="rId15"/>
    <p:sldId id="348" r:id="rId16"/>
    <p:sldId id="367" r:id="rId17"/>
    <p:sldId id="347" r:id="rId18"/>
    <p:sldId id="353" r:id="rId19"/>
    <p:sldId id="354" r:id="rId20"/>
    <p:sldId id="355" r:id="rId21"/>
    <p:sldId id="356" r:id="rId22"/>
    <p:sldId id="358" r:id="rId23"/>
    <p:sldId id="357" r:id="rId24"/>
    <p:sldId id="359" r:id="rId25"/>
    <p:sldId id="361" r:id="rId26"/>
    <p:sldId id="360" r:id="rId27"/>
    <p:sldId id="349" r:id="rId28"/>
    <p:sldId id="362" r:id="rId29"/>
    <p:sldId id="363" r:id="rId30"/>
    <p:sldId id="351" r:id="rId31"/>
    <p:sldId id="350" r:id="rId32"/>
    <p:sldId id="364" r:id="rId33"/>
    <p:sldId id="345" r:id="rId34"/>
    <p:sldId id="352" r:id="rId35"/>
    <p:sldId id="368" r:id="rId36"/>
    <p:sldId id="371" r:id="rId37"/>
    <p:sldId id="380" r:id="rId38"/>
    <p:sldId id="378" r:id="rId39"/>
    <p:sldId id="379" r:id="rId40"/>
    <p:sldId id="403" r:id="rId41"/>
    <p:sldId id="402" r:id="rId42"/>
    <p:sldId id="382" r:id="rId43"/>
    <p:sldId id="383" r:id="rId44"/>
    <p:sldId id="369" r:id="rId45"/>
    <p:sldId id="339" r:id="rId46"/>
    <p:sldId id="388" r:id="rId47"/>
    <p:sldId id="385" r:id="rId48"/>
    <p:sldId id="386" r:id="rId49"/>
    <p:sldId id="389" r:id="rId50"/>
    <p:sldId id="395" r:id="rId51"/>
    <p:sldId id="394" r:id="rId52"/>
    <p:sldId id="405" r:id="rId53"/>
    <p:sldId id="397" r:id="rId54"/>
    <p:sldId id="340" r:id="rId55"/>
    <p:sldId id="398" r:id="rId56"/>
    <p:sldId id="401" r:id="rId57"/>
    <p:sldId id="400" r:id="rId58"/>
    <p:sldId id="399" r:id="rId59"/>
    <p:sldId id="372" r:id="rId60"/>
    <p:sldId id="373" r:id="rId61"/>
    <p:sldId id="404" r:id="rId62"/>
    <p:sldId id="332" r:id="rId63"/>
    <p:sldId id="337" r:id="rId64"/>
    <p:sldId id="384" r:id="rId65"/>
    <p:sldId id="391" r:id="rId66"/>
    <p:sldId id="392" r:id="rId67"/>
    <p:sldId id="393" r:id="rId68"/>
    <p:sldId id="300" r:id="rId69"/>
    <p:sldId id="301" r:id="rId70"/>
    <p:sldId id="302" r:id="rId71"/>
    <p:sldId id="264" r:id="rId72"/>
    <p:sldId id="258" r:id="rId73"/>
    <p:sldId id="285" r:id="rId74"/>
    <p:sldId id="323" r:id="rId75"/>
    <p:sldId id="313" r:id="rId76"/>
    <p:sldId id="297" r:id="rId77"/>
    <p:sldId id="298" r:id="rId78"/>
    <p:sldId id="304" r:id="rId79"/>
    <p:sldId id="307" r:id="rId80"/>
    <p:sldId id="294" r:id="rId81"/>
    <p:sldId id="295" r:id="rId82"/>
    <p:sldId id="289" r:id="rId83"/>
    <p:sldId id="320"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8A99091-9B7B-4720-BE0A-B4DE7790289B}">
          <p14:sldIdLst>
            <p14:sldId id="326"/>
          </p14:sldIdLst>
        </p14:section>
        <p14:section name="Introduction" id="{E077ED30-D24E-469A-8B1B-A1C26F593C02}">
          <p14:sldIdLst>
            <p14:sldId id="366"/>
            <p14:sldId id="336"/>
            <p14:sldId id="370"/>
            <p14:sldId id="376"/>
          </p14:sldIdLst>
        </p14:section>
        <p14:section name="Live Demonstration" id="{38D5BA06-33EE-4488-91A5-38B199F177AC}">
          <p14:sldIdLst>
            <p14:sldId id="327"/>
            <p14:sldId id="375"/>
          </p14:sldIdLst>
        </p14:section>
        <p14:section name="Learning Objectives" id="{D046B40A-1E54-4990-BD44-74B94C209629}">
          <p14:sldIdLst>
            <p14:sldId id="365"/>
            <p14:sldId id="377"/>
            <p14:sldId id="374"/>
            <p14:sldId id="346"/>
            <p14:sldId id="348"/>
            <p14:sldId id="367"/>
            <p14:sldId id="347"/>
            <p14:sldId id="353"/>
            <p14:sldId id="354"/>
            <p14:sldId id="355"/>
            <p14:sldId id="356"/>
            <p14:sldId id="358"/>
            <p14:sldId id="357"/>
            <p14:sldId id="359"/>
            <p14:sldId id="361"/>
            <p14:sldId id="360"/>
            <p14:sldId id="349"/>
            <p14:sldId id="362"/>
            <p14:sldId id="363"/>
            <p14:sldId id="351"/>
            <p14:sldId id="350"/>
            <p14:sldId id="364"/>
            <p14:sldId id="345"/>
            <p14:sldId id="352"/>
            <p14:sldId id="368"/>
            <p14:sldId id="371"/>
            <p14:sldId id="380"/>
            <p14:sldId id="378"/>
            <p14:sldId id="379"/>
            <p14:sldId id="403"/>
            <p14:sldId id="402"/>
            <p14:sldId id="382"/>
            <p14:sldId id="383"/>
            <p14:sldId id="369"/>
            <p14:sldId id="339"/>
            <p14:sldId id="388"/>
            <p14:sldId id="385"/>
            <p14:sldId id="386"/>
            <p14:sldId id="389"/>
            <p14:sldId id="395"/>
            <p14:sldId id="394"/>
            <p14:sldId id="405"/>
            <p14:sldId id="397"/>
            <p14:sldId id="340"/>
            <p14:sldId id="398"/>
            <p14:sldId id="401"/>
            <p14:sldId id="400"/>
            <p14:sldId id="399"/>
            <p14:sldId id="372"/>
            <p14:sldId id="373"/>
            <p14:sldId id="404"/>
          </p14:sldIdLst>
        </p14:section>
        <p14:section name="Conclusion / Q&amp;A" id="{07877B09-2117-4F3B-AE6D-94EB61605E45}">
          <p14:sldIdLst>
            <p14:sldId id="332"/>
          </p14:sldIdLst>
        </p14:section>
        <p14:section name="EXTRAS" id="{00DB9465-B7F1-45E4-86AC-4983D3BB4004}">
          <p14:sldIdLst>
            <p14:sldId id="337"/>
            <p14:sldId id="384"/>
            <p14:sldId id="391"/>
            <p14:sldId id="392"/>
            <p14:sldId id="393"/>
          </p14:sldIdLst>
        </p14:section>
        <p14:section name="Template" id="{9B82AE42-2920-4EF7-AB04-BAB1D2C8661E}">
          <p14:sldIdLst>
            <p14:sldId id="300"/>
            <p14:sldId id="301"/>
            <p14:sldId id="302"/>
            <p14:sldId id="264"/>
            <p14:sldId id="258"/>
            <p14:sldId id="285"/>
            <p14:sldId id="323"/>
            <p14:sldId id="313"/>
            <p14:sldId id="297"/>
            <p14:sldId id="298"/>
            <p14:sldId id="304"/>
            <p14:sldId id="307"/>
            <p14:sldId id="294"/>
            <p14:sldId id="295"/>
            <p14:sldId id="289"/>
            <p14:sldId id="32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35" clrIdx="0">
    <p:extLst>
      <p:ext uri="{19B8F6BF-5375-455C-9EA6-DF929625EA0E}">
        <p15:presenceInfo xmlns:p15="http://schemas.microsoft.com/office/powerpoint/2012/main" userId="Microsoft Office User" providerId="None"/>
      </p:ext>
    </p:extLst>
  </p:cmAuthor>
  <p:cmAuthor id="2" name="Konidaris, Alexander" initials="KA" lastIdx="12" clrIdx="1">
    <p:extLst>
      <p:ext uri="{19B8F6BF-5375-455C-9EA6-DF929625EA0E}">
        <p15:presenceInfo xmlns:p15="http://schemas.microsoft.com/office/powerpoint/2012/main" userId="S::akonidaris@thorntontomasetti.com::b1d37fe8-c21b-4a26-8069-4adc4322a8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55A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1D9AB1-F867-4F53-A93F-3F0F4740CC2B}" v="31618" dt="2022-06-09T18:48:03.0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576"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racor, James" userId="84027bb8-3bf2-4d48-b8cd-9732617c25f2" providerId="ADAL" clId="{BC1D9AB1-F867-4F53-A93F-3F0F4740CC2B}"/>
    <pc:docChg chg="undo custSel addSld delSld modSld sldOrd addSection modSection">
      <pc:chgData name="Feracor, James" userId="84027bb8-3bf2-4d48-b8cd-9732617c25f2" providerId="ADAL" clId="{BC1D9AB1-F867-4F53-A93F-3F0F4740CC2B}" dt="2022-06-10T22:46:56.144" v="32150" actId="20577"/>
      <pc:docMkLst>
        <pc:docMk/>
      </pc:docMkLst>
      <pc:sldChg chg="del">
        <pc:chgData name="Feracor, James" userId="84027bb8-3bf2-4d48-b8cd-9732617c25f2" providerId="ADAL" clId="{BC1D9AB1-F867-4F53-A93F-3F0F4740CC2B}" dt="2022-06-09T18:46:09.949" v="32063" actId="47"/>
        <pc:sldMkLst>
          <pc:docMk/>
          <pc:sldMk cId="1846562977" sldId="256"/>
        </pc:sldMkLst>
      </pc:sldChg>
      <pc:sldChg chg="del">
        <pc:chgData name="Feracor, James" userId="84027bb8-3bf2-4d48-b8cd-9732617c25f2" providerId="ADAL" clId="{BC1D9AB1-F867-4F53-A93F-3F0F4740CC2B}" dt="2022-06-09T18:46:09.123" v="32062" actId="47"/>
        <pc:sldMkLst>
          <pc:docMk/>
          <pc:sldMk cId="873521640" sldId="265"/>
        </pc:sldMkLst>
      </pc:sldChg>
      <pc:sldChg chg="del">
        <pc:chgData name="Feracor, James" userId="84027bb8-3bf2-4d48-b8cd-9732617c25f2" providerId="ADAL" clId="{BC1D9AB1-F867-4F53-A93F-3F0F4740CC2B}" dt="2022-06-09T18:46:27.810" v="32068" actId="47"/>
        <pc:sldMkLst>
          <pc:docMk/>
          <pc:sldMk cId="2401069045" sldId="271"/>
        </pc:sldMkLst>
      </pc:sldChg>
      <pc:sldChg chg="del">
        <pc:chgData name="Feracor, James" userId="84027bb8-3bf2-4d48-b8cd-9732617c25f2" providerId="ADAL" clId="{BC1D9AB1-F867-4F53-A93F-3F0F4740CC2B}" dt="2022-06-09T18:46:23.612" v="32067" actId="47"/>
        <pc:sldMkLst>
          <pc:docMk/>
          <pc:sldMk cId="656211786" sldId="273"/>
        </pc:sldMkLst>
      </pc:sldChg>
      <pc:sldChg chg="del">
        <pc:chgData name="Feracor, James" userId="84027bb8-3bf2-4d48-b8cd-9732617c25f2" providerId="ADAL" clId="{BC1D9AB1-F867-4F53-A93F-3F0F4740CC2B}" dt="2022-06-09T18:46:31.092" v="32070" actId="47"/>
        <pc:sldMkLst>
          <pc:docMk/>
          <pc:sldMk cId="2697794042" sldId="278"/>
        </pc:sldMkLst>
      </pc:sldChg>
      <pc:sldChg chg="del">
        <pc:chgData name="Feracor, James" userId="84027bb8-3bf2-4d48-b8cd-9732617c25f2" providerId="ADAL" clId="{BC1D9AB1-F867-4F53-A93F-3F0F4740CC2B}" dt="2022-06-09T18:46:31.926" v="32071" actId="47"/>
        <pc:sldMkLst>
          <pc:docMk/>
          <pc:sldMk cId="214683038" sldId="279"/>
        </pc:sldMkLst>
      </pc:sldChg>
      <pc:sldChg chg="del">
        <pc:chgData name="Feracor, James" userId="84027bb8-3bf2-4d48-b8cd-9732617c25f2" providerId="ADAL" clId="{BC1D9AB1-F867-4F53-A93F-3F0F4740CC2B}" dt="2022-06-09T18:46:35.326" v="32074" actId="47"/>
        <pc:sldMkLst>
          <pc:docMk/>
          <pc:sldMk cId="388455694" sldId="280"/>
        </pc:sldMkLst>
      </pc:sldChg>
      <pc:sldChg chg="del">
        <pc:chgData name="Feracor, James" userId="84027bb8-3bf2-4d48-b8cd-9732617c25f2" providerId="ADAL" clId="{BC1D9AB1-F867-4F53-A93F-3F0F4740CC2B}" dt="2022-06-09T18:45:56.602" v="32060" actId="47"/>
        <pc:sldMkLst>
          <pc:docMk/>
          <pc:sldMk cId="1131415151" sldId="286"/>
        </pc:sldMkLst>
      </pc:sldChg>
      <pc:sldChg chg="del">
        <pc:chgData name="Feracor, James" userId="84027bb8-3bf2-4d48-b8cd-9732617c25f2" providerId="ADAL" clId="{BC1D9AB1-F867-4F53-A93F-3F0F4740CC2B}" dt="2022-06-09T18:46:34.015" v="32073" actId="47"/>
        <pc:sldMkLst>
          <pc:docMk/>
          <pc:sldMk cId="4118600252" sldId="290"/>
        </pc:sldMkLst>
      </pc:sldChg>
      <pc:sldChg chg="del">
        <pc:chgData name="Feracor, James" userId="84027bb8-3bf2-4d48-b8cd-9732617c25f2" providerId="ADAL" clId="{BC1D9AB1-F867-4F53-A93F-3F0F4740CC2B}" dt="2022-06-09T18:46:33.003" v="32072" actId="47"/>
        <pc:sldMkLst>
          <pc:docMk/>
          <pc:sldMk cId="1041097128" sldId="291"/>
        </pc:sldMkLst>
      </pc:sldChg>
      <pc:sldChg chg="del">
        <pc:chgData name="Feracor, James" userId="84027bb8-3bf2-4d48-b8cd-9732617c25f2" providerId="ADAL" clId="{BC1D9AB1-F867-4F53-A93F-3F0F4740CC2B}" dt="2022-06-09T18:46:36.365" v="32075" actId="47"/>
        <pc:sldMkLst>
          <pc:docMk/>
          <pc:sldMk cId="1997990018" sldId="292"/>
        </pc:sldMkLst>
      </pc:sldChg>
      <pc:sldChg chg="del">
        <pc:chgData name="Feracor, James" userId="84027bb8-3bf2-4d48-b8cd-9732617c25f2" providerId="ADAL" clId="{BC1D9AB1-F867-4F53-A93F-3F0F4740CC2B}" dt="2022-06-09T18:46:27.810" v="32068" actId="47"/>
        <pc:sldMkLst>
          <pc:docMk/>
          <pc:sldMk cId="3437303823" sldId="293"/>
        </pc:sldMkLst>
      </pc:sldChg>
      <pc:sldChg chg="del">
        <pc:chgData name="Feracor, James" userId="84027bb8-3bf2-4d48-b8cd-9732617c25f2" providerId="ADAL" clId="{BC1D9AB1-F867-4F53-A93F-3F0F4740CC2B}" dt="2022-06-09T18:46:29.706" v="32069" actId="47"/>
        <pc:sldMkLst>
          <pc:docMk/>
          <pc:sldMk cId="1457478317" sldId="296"/>
        </pc:sldMkLst>
      </pc:sldChg>
      <pc:sldChg chg="del">
        <pc:chgData name="Feracor, James" userId="84027bb8-3bf2-4d48-b8cd-9732617c25f2" providerId="ADAL" clId="{BC1D9AB1-F867-4F53-A93F-3F0F4740CC2B}" dt="2022-06-09T18:46:08.037" v="32061" actId="47"/>
        <pc:sldMkLst>
          <pc:docMk/>
          <pc:sldMk cId="1229603430" sldId="299"/>
        </pc:sldMkLst>
      </pc:sldChg>
      <pc:sldChg chg="del">
        <pc:chgData name="Feracor, James" userId="84027bb8-3bf2-4d48-b8cd-9732617c25f2" providerId="ADAL" clId="{BC1D9AB1-F867-4F53-A93F-3F0F4740CC2B}" dt="2022-06-09T18:46:27.810" v="32068" actId="47"/>
        <pc:sldMkLst>
          <pc:docMk/>
          <pc:sldMk cId="2081576276" sldId="303"/>
        </pc:sldMkLst>
      </pc:sldChg>
      <pc:sldChg chg="del">
        <pc:chgData name="Feracor, James" userId="84027bb8-3bf2-4d48-b8cd-9732617c25f2" providerId="ADAL" clId="{BC1D9AB1-F867-4F53-A93F-3F0F4740CC2B}" dt="2022-06-09T18:46:20.242" v="32065" actId="47"/>
        <pc:sldMkLst>
          <pc:docMk/>
          <pc:sldMk cId="3950055580" sldId="305"/>
        </pc:sldMkLst>
      </pc:sldChg>
      <pc:sldChg chg="del">
        <pc:chgData name="Feracor, James" userId="84027bb8-3bf2-4d48-b8cd-9732617c25f2" providerId="ADAL" clId="{BC1D9AB1-F867-4F53-A93F-3F0F4740CC2B}" dt="2022-06-09T18:46:21.643" v="32066" actId="47"/>
        <pc:sldMkLst>
          <pc:docMk/>
          <pc:sldMk cId="1878862399" sldId="306"/>
        </pc:sldMkLst>
      </pc:sldChg>
      <pc:sldChg chg="del">
        <pc:chgData name="Feracor, James" userId="84027bb8-3bf2-4d48-b8cd-9732617c25f2" providerId="ADAL" clId="{BC1D9AB1-F867-4F53-A93F-3F0F4740CC2B}" dt="2022-06-09T18:46:27.810" v="32068" actId="47"/>
        <pc:sldMkLst>
          <pc:docMk/>
          <pc:sldMk cId="2210017395" sldId="309"/>
        </pc:sldMkLst>
      </pc:sldChg>
      <pc:sldChg chg="del">
        <pc:chgData name="Feracor, James" userId="84027bb8-3bf2-4d48-b8cd-9732617c25f2" providerId="ADAL" clId="{BC1D9AB1-F867-4F53-A93F-3F0F4740CC2B}" dt="2022-06-09T18:46:27.810" v="32068" actId="47"/>
        <pc:sldMkLst>
          <pc:docMk/>
          <pc:sldMk cId="628319485" sldId="310"/>
        </pc:sldMkLst>
      </pc:sldChg>
      <pc:sldChg chg="del">
        <pc:chgData name="Feracor, James" userId="84027bb8-3bf2-4d48-b8cd-9732617c25f2" providerId="ADAL" clId="{BC1D9AB1-F867-4F53-A93F-3F0F4740CC2B}" dt="2022-06-09T18:45:56.602" v="32060" actId="47"/>
        <pc:sldMkLst>
          <pc:docMk/>
          <pc:sldMk cId="907965272" sldId="311"/>
        </pc:sldMkLst>
      </pc:sldChg>
      <pc:sldChg chg="del">
        <pc:chgData name="Feracor, James" userId="84027bb8-3bf2-4d48-b8cd-9732617c25f2" providerId="ADAL" clId="{BC1D9AB1-F867-4F53-A93F-3F0F4740CC2B}" dt="2022-06-09T18:45:56.602" v="32060" actId="47"/>
        <pc:sldMkLst>
          <pc:docMk/>
          <pc:sldMk cId="3156848129" sldId="312"/>
        </pc:sldMkLst>
      </pc:sldChg>
      <pc:sldChg chg="del">
        <pc:chgData name="Feracor, James" userId="84027bb8-3bf2-4d48-b8cd-9732617c25f2" providerId="ADAL" clId="{BC1D9AB1-F867-4F53-A93F-3F0F4740CC2B}" dt="2022-06-09T18:46:41.407" v="32076" actId="47"/>
        <pc:sldMkLst>
          <pc:docMk/>
          <pc:sldMk cId="2366029578" sldId="316"/>
        </pc:sldMkLst>
      </pc:sldChg>
      <pc:sldChg chg="del">
        <pc:chgData name="Feracor, James" userId="84027bb8-3bf2-4d48-b8cd-9732617c25f2" providerId="ADAL" clId="{BC1D9AB1-F867-4F53-A93F-3F0F4740CC2B}" dt="2022-06-09T18:46:42.426" v="32077" actId="47"/>
        <pc:sldMkLst>
          <pc:docMk/>
          <pc:sldMk cId="3631191580" sldId="317"/>
        </pc:sldMkLst>
      </pc:sldChg>
      <pc:sldChg chg="del">
        <pc:chgData name="Feracor, James" userId="84027bb8-3bf2-4d48-b8cd-9732617c25f2" providerId="ADAL" clId="{BC1D9AB1-F867-4F53-A93F-3F0F4740CC2B}" dt="2022-06-09T18:45:56.602" v="32060" actId="47"/>
        <pc:sldMkLst>
          <pc:docMk/>
          <pc:sldMk cId="396174829" sldId="318"/>
        </pc:sldMkLst>
      </pc:sldChg>
      <pc:sldChg chg="del">
        <pc:chgData name="Feracor, James" userId="84027bb8-3bf2-4d48-b8cd-9732617c25f2" providerId="ADAL" clId="{BC1D9AB1-F867-4F53-A93F-3F0F4740CC2B}" dt="2022-06-10T16:15:57.343" v="32084" actId="47"/>
        <pc:sldMkLst>
          <pc:docMk/>
          <pc:sldMk cId="2027945261" sldId="319"/>
        </pc:sldMkLst>
      </pc:sldChg>
      <pc:sldChg chg="del">
        <pc:chgData name="Feracor, James" userId="84027bb8-3bf2-4d48-b8cd-9732617c25f2" providerId="ADAL" clId="{BC1D9AB1-F867-4F53-A93F-3F0F4740CC2B}" dt="2022-06-09T18:45:56.602" v="32060" actId="47"/>
        <pc:sldMkLst>
          <pc:docMk/>
          <pc:sldMk cId="4280077625" sldId="321"/>
        </pc:sldMkLst>
      </pc:sldChg>
      <pc:sldChg chg="del">
        <pc:chgData name="Feracor, James" userId="84027bb8-3bf2-4d48-b8cd-9732617c25f2" providerId="ADAL" clId="{BC1D9AB1-F867-4F53-A93F-3F0F4740CC2B}" dt="2022-06-09T18:45:56.602" v="32060" actId="47"/>
        <pc:sldMkLst>
          <pc:docMk/>
          <pc:sldMk cId="3434438406" sldId="322"/>
        </pc:sldMkLst>
      </pc:sldChg>
      <pc:sldChg chg="del">
        <pc:chgData name="Feracor, James" userId="84027bb8-3bf2-4d48-b8cd-9732617c25f2" providerId="ADAL" clId="{BC1D9AB1-F867-4F53-A93F-3F0F4740CC2B}" dt="2022-06-09T18:45:56.602" v="32060" actId="47"/>
        <pc:sldMkLst>
          <pc:docMk/>
          <pc:sldMk cId="3572863510" sldId="324"/>
        </pc:sldMkLst>
      </pc:sldChg>
      <pc:sldChg chg="del">
        <pc:chgData name="Feracor, James" userId="84027bb8-3bf2-4d48-b8cd-9732617c25f2" providerId="ADAL" clId="{BC1D9AB1-F867-4F53-A93F-3F0F4740CC2B}" dt="2022-06-09T18:46:17.840" v="32064" actId="47"/>
        <pc:sldMkLst>
          <pc:docMk/>
          <pc:sldMk cId="3485984116" sldId="325"/>
        </pc:sldMkLst>
      </pc:sldChg>
      <pc:sldChg chg="modSp mod">
        <pc:chgData name="Feracor, James" userId="84027bb8-3bf2-4d48-b8cd-9732617c25f2" providerId="ADAL" clId="{BC1D9AB1-F867-4F53-A93F-3F0F4740CC2B}" dt="2022-06-10T22:46:56.144" v="32150" actId="20577"/>
        <pc:sldMkLst>
          <pc:docMk/>
          <pc:sldMk cId="2976539793" sldId="326"/>
        </pc:sldMkLst>
        <pc:spChg chg="mod">
          <ac:chgData name="Feracor, James" userId="84027bb8-3bf2-4d48-b8cd-9732617c25f2" providerId="ADAL" clId="{BC1D9AB1-F867-4F53-A93F-3F0F4740CC2B}" dt="2022-06-10T22:46:56.144" v="32150" actId="20577"/>
          <ac:spMkLst>
            <pc:docMk/>
            <pc:sldMk cId="2976539793" sldId="326"/>
            <ac:spMk id="7" creationId="{A43874FC-55AD-904D-ADE7-8929B67FC1A5}"/>
          </ac:spMkLst>
        </pc:spChg>
        <pc:picChg chg="mod">
          <ac:chgData name="Feracor, James" userId="84027bb8-3bf2-4d48-b8cd-9732617c25f2" providerId="ADAL" clId="{BC1D9AB1-F867-4F53-A93F-3F0F4740CC2B}" dt="2022-05-31T17:34:27.030" v="4" actId="1076"/>
          <ac:picMkLst>
            <pc:docMk/>
            <pc:sldMk cId="2976539793" sldId="326"/>
            <ac:picMk id="12" creationId="{D47F4A8E-6DC9-4DE3-AB97-BB46E3EED2F2}"/>
          </ac:picMkLst>
        </pc:picChg>
      </pc:sldChg>
      <pc:sldChg chg="modNotesTx">
        <pc:chgData name="Feracor, James" userId="84027bb8-3bf2-4d48-b8cd-9732617c25f2" providerId="ADAL" clId="{BC1D9AB1-F867-4F53-A93F-3F0F4740CC2B}" dt="2022-05-31T17:36:19.547" v="206" actId="20577"/>
        <pc:sldMkLst>
          <pc:docMk/>
          <pc:sldMk cId="1504544926" sldId="327"/>
        </pc:sldMkLst>
      </pc:sldChg>
      <pc:sldChg chg="addSp delSp modSp del mod modNotesTx">
        <pc:chgData name="Feracor, James" userId="84027bb8-3bf2-4d48-b8cd-9732617c25f2" providerId="ADAL" clId="{BC1D9AB1-F867-4F53-A93F-3F0F4740CC2B}" dt="2022-06-06T06:20:48.644" v="8712" actId="47"/>
        <pc:sldMkLst>
          <pc:docMk/>
          <pc:sldMk cId="1955295416" sldId="328"/>
        </pc:sldMkLst>
        <pc:spChg chg="mod">
          <ac:chgData name="Feracor, James" userId="84027bb8-3bf2-4d48-b8cd-9732617c25f2" providerId="ADAL" clId="{BC1D9AB1-F867-4F53-A93F-3F0F4740CC2B}" dt="2022-06-06T06:11:28.543" v="8124" actId="20577"/>
          <ac:spMkLst>
            <pc:docMk/>
            <pc:sldMk cId="1955295416" sldId="328"/>
            <ac:spMk id="2" creationId="{16EECD94-17E8-6B4C-84AE-7E6D5C31D1B5}"/>
          </ac:spMkLst>
        </pc:spChg>
        <pc:spChg chg="del mod">
          <ac:chgData name="Feracor, James" userId="84027bb8-3bf2-4d48-b8cd-9732617c25f2" providerId="ADAL" clId="{BC1D9AB1-F867-4F53-A93F-3F0F4740CC2B}" dt="2022-06-06T06:11:55.505" v="8138" actId="478"/>
          <ac:spMkLst>
            <pc:docMk/>
            <pc:sldMk cId="1955295416" sldId="328"/>
            <ac:spMk id="3" creationId="{0DCED6D6-8871-F040-97C9-889D4BD3A07F}"/>
          </ac:spMkLst>
        </pc:spChg>
        <pc:spChg chg="mod">
          <ac:chgData name="Feracor, James" userId="84027bb8-3bf2-4d48-b8cd-9732617c25f2" providerId="ADAL" clId="{BC1D9AB1-F867-4F53-A93F-3F0F4740CC2B}" dt="2022-06-06T06:11:34.870" v="8137" actId="20577"/>
          <ac:spMkLst>
            <pc:docMk/>
            <pc:sldMk cId="1955295416" sldId="328"/>
            <ac:spMk id="7" creationId="{FCB7BF72-14B9-A94D-B2BE-60488F66F437}"/>
          </ac:spMkLst>
        </pc:spChg>
        <pc:spChg chg="add del mod">
          <ac:chgData name="Feracor, James" userId="84027bb8-3bf2-4d48-b8cd-9732617c25f2" providerId="ADAL" clId="{BC1D9AB1-F867-4F53-A93F-3F0F4740CC2B}" dt="2022-06-06T06:10:34.406" v="8020" actId="478"/>
          <ac:spMkLst>
            <pc:docMk/>
            <pc:sldMk cId="1955295416" sldId="328"/>
            <ac:spMk id="8" creationId="{F3BEC5C8-7097-4976-94F6-6BFDA798BB11}"/>
          </ac:spMkLst>
        </pc:spChg>
        <pc:spChg chg="add del mod">
          <ac:chgData name="Feracor, James" userId="84027bb8-3bf2-4d48-b8cd-9732617c25f2" providerId="ADAL" clId="{BC1D9AB1-F867-4F53-A93F-3F0F4740CC2B}" dt="2022-06-06T06:10:37.017" v="8022" actId="478"/>
          <ac:spMkLst>
            <pc:docMk/>
            <pc:sldMk cId="1955295416" sldId="328"/>
            <ac:spMk id="10" creationId="{9743673B-0F75-4DEF-A99F-2ECB89BF8781}"/>
          </ac:spMkLst>
        </pc:spChg>
        <pc:spChg chg="add del mod">
          <ac:chgData name="Feracor, James" userId="84027bb8-3bf2-4d48-b8cd-9732617c25f2" providerId="ADAL" clId="{BC1D9AB1-F867-4F53-A93F-3F0F4740CC2B}" dt="2022-06-06T06:10:35.915" v="8021" actId="478"/>
          <ac:spMkLst>
            <pc:docMk/>
            <pc:sldMk cId="1955295416" sldId="328"/>
            <ac:spMk id="11" creationId="{7E681B0D-21D0-4279-BB93-5D7DEC5A490C}"/>
          </ac:spMkLst>
        </pc:spChg>
        <pc:spChg chg="add del mod">
          <ac:chgData name="Feracor, James" userId="84027bb8-3bf2-4d48-b8cd-9732617c25f2" providerId="ADAL" clId="{BC1D9AB1-F867-4F53-A93F-3F0F4740CC2B}" dt="2022-06-06T06:10:38.231" v="8023" actId="478"/>
          <ac:spMkLst>
            <pc:docMk/>
            <pc:sldMk cId="1955295416" sldId="328"/>
            <ac:spMk id="12" creationId="{1274A1E1-819B-4522-9397-C697944D157F}"/>
          </ac:spMkLst>
        </pc:spChg>
      </pc:sldChg>
      <pc:sldChg chg="modSp mod modNotesTx">
        <pc:chgData name="Feracor, James" userId="84027bb8-3bf2-4d48-b8cd-9732617c25f2" providerId="ADAL" clId="{BC1D9AB1-F867-4F53-A93F-3F0F4740CC2B}" dt="2022-06-09T18:43:07.932" v="32059" actId="20577"/>
        <pc:sldMkLst>
          <pc:docMk/>
          <pc:sldMk cId="1367152163" sldId="336"/>
        </pc:sldMkLst>
        <pc:spChg chg="mod">
          <ac:chgData name="Feracor, James" userId="84027bb8-3bf2-4d48-b8cd-9732617c25f2" providerId="ADAL" clId="{BC1D9AB1-F867-4F53-A93F-3F0F4740CC2B}" dt="2022-06-09T18:43:00.757" v="32031" actId="14100"/>
          <ac:spMkLst>
            <pc:docMk/>
            <pc:sldMk cId="1367152163" sldId="336"/>
            <ac:spMk id="3" creationId="{0DCED6D6-8871-F040-97C9-889D4BD3A07F}"/>
          </ac:spMkLst>
        </pc:spChg>
        <pc:spChg chg="mod">
          <ac:chgData name="Feracor, James" userId="84027bb8-3bf2-4d48-b8cd-9732617c25f2" providerId="ADAL" clId="{BC1D9AB1-F867-4F53-A93F-3F0F4740CC2B}" dt="2022-06-09T03:48:52.043" v="27634" actId="20577"/>
          <ac:spMkLst>
            <pc:docMk/>
            <pc:sldMk cId="1367152163" sldId="336"/>
            <ac:spMk id="7" creationId="{FCB7BF72-14B9-A94D-B2BE-60488F66F437}"/>
          </ac:spMkLst>
        </pc:spChg>
      </pc:sldChg>
      <pc:sldChg chg="modSp del mod">
        <pc:chgData name="Feracor, James" userId="84027bb8-3bf2-4d48-b8cd-9732617c25f2" providerId="ADAL" clId="{BC1D9AB1-F867-4F53-A93F-3F0F4740CC2B}" dt="2022-06-09T18:41:44.491" v="32025" actId="2696"/>
        <pc:sldMkLst>
          <pc:docMk/>
          <pc:sldMk cId="357886535" sldId="337"/>
        </pc:sldMkLst>
        <pc:spChg chg="mod">
          <ac:chgData name="Feracor, James" userId="84027bb8-3bf2-4d48-b8cd-9732617c25f2" providerId="ADAL" clId="{BC1D9AB1-F867-4F53-A93F-3F0F4740CC2B}" dt="2022-05-31T17:35:19.535" v="34" actId="20577"/>
          <ac:spMkLst>
            <pc:docMk/>
            <pc:sldMk cId="357886535" sldId="337"/>
            <ac:spMk id="18" creationId="{55E3B49F-5FFE-46E9-9DEF-655582C74D38}"/>
          </ac:spMkLst>
        </pc:spChg>
      </pc:sldChg>
      <pc:sldChg chg="add">
        <pc:chgData name="Feracor, James" userId="84027bb8-3bf2-4d48-b8cd-9732617c25f2" providerId="ADAL" clId="{BC1D9AB1-F867-4F53-A93F-3F0F4740CC2B}" dt="2022-06-09T18:41:59.386" v="32026"/>
        <pc:sldMkLst>
          <pc:docMk/>
          <pc:sldMk cId="2544260758" sldId="337"/>
        </pc:sldMkLst>
      </pc:sldChg>
      <pc:sldChg chg="addSp modSp mod ord modNotesTx">
        <pc:chgData name="Feracor, James" userId="84027bb8-3bf2-4d48-b8cd-9732617c25f2" providerId="ADAL" clId="{BC1D9AB1-F867-4F53-A93F-3F0F4740CC2B}" dt="2022-06-06T17:59:44.854" v="15233"/>
        <pc:sldMkLst>
          <pc:docMk/>
          <pc:sldMk cId="4047354810" sldId="339"/>
        </pc:sldMkLst>
        <pc:spChg chg="mod">
          <ac:chgData name="Feracor, James" userId="84027bb8-3bf2-4d48-b8cd-9732617c25f2" providerId="ADAL" clId="{BC1D9AB1-F867-4F53-A93F-3F0F4740CC2B}" dt="2022-06-06T07:31:38.090" v="12766" actId="6549"/>
          <ac:spMkLst>
            <pc:docMk/>
            <pc:sldMk cId="4047354810" sldId="339"/>
            <ac:spMk id="2" creationId="{16EECD94-17E8-6B4C-84AE-7E6D5C31D1B5}"/>
          </ac:spMkLst>
        </pc:spChg>
        <pc:spChg chg="mod">
          <ac:chgData name="Feracor, James" userId="84027bb8-3bf2-4d48-b8cd-9732617c25f2" providerId="ADAL" clId="{BC1D9AB1-F867-4F53-A93F-3F0F4740CC2B}" dt="2022-06-06T17:53:51.250" v="14821" actId="20577"/>
          <ac:spMkLst>
            <pc:docMk/>
            <pc:sldMk cId="4047354810" sldId="339"/>
            <ac:spMk id="3" creationId="{0DCED6D6-8871-F040-97C9-889D4BD3A07F}"/>
          </ac:spMkLst>
        </pc:spChg>
        <pc:spChg chg="mod">
          <ac:chgData name="Feracor, James" userId="84027bb8-3bf2-4d48-b8cd-9732617c25f2" providerId="ADAL" clId="{BC1D9AB1-F867-4F53-A93F-3F0F4740CC2B}" dt="2022-06-06T17:54:20.403" v="14862" actId="6549"/>
          <ac:spMkLst>
            <pc:docMk/>
            <pc:sldMk cId="4047354810" sldId="339"/>
            <ac:spMk id="7" creationId="{FCB7BF72-14B9-A94D-B2BE-60488F66F437}"/>
          </ac:spMkLst>
        </pc:spChg>
        <pc:spChg chg="add mod">
          <ac:chgData name="Feracor, James" userId="84027bb8-3bf2-4d48-b8cd-9732617c25f2" providerId="ADAL" clId="{BC1D9AB1-F867-4F53-A93F-3F0F4740CC2B}" dt="2022-06-06T17:59:17.318" v="15226" actId="1076"/>
          <ac:spMkLst>
            <pc:docMk/>
            <pc:sldMk cId="4047354810" sldId="339"/>
            <ac:spMk id="8" creationId="{58C92192-7C1D-431F-A967-A2580D2C91E3}"/>
          </ac:spMkLst>
        </pc:spChg>
        <pc:spChg chg="add mod">
          <ac:chgData name="Feracor, James" userId="84027bb8-3bf2-4d48-b8cd-9732617c25f2" providerId="ADAL" clId="{BC1D9AB1-F867-4F53-A93F-3F0F4740CC2B}" dt="2022-06-06T17:58:33.557" v="15215" actId="1076"/>
          <ac:spMkLst>
            <pc:docMk/>
            <pc:sldMk cId="4047354810" sldId="339"/>
            <ac:spMk id="10" creationId="{50514717-78E4-46B6-9B7D-245D90DE4A45}"/>
          </ac:spMkLst>
        </pc:spChg>
        <pc:cxnChg chg="add mod">
          <ac:chgData name="Feracor, James" userId="84027bb8-3bf2-4d48-b8cd-9732617c25f2" providerId="ADAL" clId="{BC1D9AB1-F867-4F53-A93F-3F0F4740CC2B}" dt="2022-06-06T17:59:14.408" v="15225" actId="208"/>
          <ac:cxnSpMkLst>
            <pc:docMk/>
            <pc:sldMk cId="4047354810" sldId="339"/>
            <ac:cxnSpMk id="5" creationId="{0D607B7E-1154-4605-BAA1-31A84AD93E99}"/>
          </ac:cxnSpMkLst>
        </pc:cxnChg>
        <pc:cxnChg chg="add mod">
          <ac:chgData name="Feracor, James" userId="84027bb8-3bf2-4d48-b8cd-9732617c25f2" providerId="ADAL" clId="{BC1D9AB1-F867-4F53-A93F-3F0F4740CC2B}" dt="2022-06-06T17:59:33.225" v="15231" actId="14100"/>
          <ac:cxnSpMkLst>
            <pc:docMk/>
            <pc:sldMk cId="4047354810" sldId="339"/>
            <ac:cxnSpMk id="12" creationId="{84B9277B-0499-4F7E-B024-9A2F0B6711AC}"/>
          </ac:cxnSpMkLst>
        </pc:cxnChg>
      </pc:sldChg>
      <pc:sldChg chg="addSp delSp modSp mod modNotesTx">
        <pc:chgData name="Feracor, James" userId="84027bb8-3bf2-4d48-b8cd-9732617c25f2" providerId="ADAL" clId="{BC1D9AB1-F867-4F53-A93F-3F0F4740CC2B}" dt="2022-06-06T23:26:51.457" v="27323" actId="20577"/>
        <pc:sldMkLst>
          <pc:docMk/>
          <pc:sldMk cId="3368396160" sldId="340"/>
        </pc:sldMkLst>
        <pc:spChg chg="mod">
          <ac:chgData name="Feracor, James" userId="84027bb8-3bf2-4d48-b8cd-9732617c25f2" providerId="ADAL" clId="{BC1D9AB1-F867-4F53-A93F-3F0F4740CC2B}" dt="2022-06-06T21:42:14.090" v="19702" actId="20577"/>
          <ac:spMkLst>
            <pc:docMk/>
            <pc:sldMk cId="3368396160" sldId="340"/>
            <ac:spMk id="2" creationId="{16EECD94-17E8-6B4C-84AE-7E6D5C31D1B5}"/>
          </ac:spMkLst>
        </pc:spChg>
        <pc:spChg chg="del">
          <ac:chgData name="Feracor, James" userId="84027bb8-3bf2-4d48-b8cd-9732617c25f2" providerId="ADAL" clId="{BC1D9AB1-F867-4F53-A93F-3F0F4740CC2B}" dt="2022-06-06T21:47:11.885" v="19986" actId="478"/>
          <ac:spMkLst>
            <pc:docMk/>
            <pc:sldMk cId="3368396160" sldId="340"/>
            <ac:spMk id="3" creationId="{0DCED6D6-8871-F040-97C9-889D4BD3A07F}"/>
          </ac:spMkLst>
        </pc:spChg>
        <pc:spChg chg="add del mod">
          <ac:chgData name="Feracor, James" userId="84027bb8-3bf2-4d48-b8cd-9732617c25f2" providerId="ADAL" clId="{BC1D9AB1-F867-4F53-A93F-3F0F4740CC2B}" dt="2022-06-06T21:47:13.856" v="19987" actId="478"/>
          <ac:spMkLst>
            <pc:docMk/>
            <pc:sldMk cId="3368396160" sldId="340"/>
            <ac:spMk id="5" creationId="{545D91BB-9A10-4483-AFF6-5CEB0D97F5A4}"/>
          </ac:spMkLst>
        </pc:spChg>
        <pc:spChg chg="mod">
          <ac:chgData name="Feracor, James" userId="84027bb8-3bf2-4d48-b8cd-9732617c25f2" providerId="ADAL" clId="{BC1D9AB1-F867-4F53-A93F-3F0F4740CC2B}" dt="2022-06-06T22:30:28.429" v="22174" actId="1076"/>
          <ac:spMkLst>
            <pc:docMk/>
            <pc:sldMk cId="3368396160" sldId="340"/>
            <ac:spMk id="7" creationId="{FCB7BF72-14B9-A94D-B2BE-60488F66F437}"/>
          </ac:spMkLst>
        </pc:spChg>
        <pc:spChg chg="add mod topLvl">
          <ac:chgData name="Feracor, James" userId="84027bb8-3bf2-4d48-b8cd-9732617c25f2" providerId="ADAL" clId="{BC1D9AB1-F867-4F53-A93F-3F0F4740CC2B}" dt="2022-06-06T22:30:31.081" v="22175" actId="1076"/>
          <ac:spMkLst>
            <pc:docMk/>
            <pc:sldMk cId="3368396160" sldId="340"/>
            <ac:spMk id="10" creationId="{FD218AB5-2AED-4E32-BA4F-C19192549619}"/>
          </ac:spMkLst>
        </pc:spChg>
        <pc:spChg chg="add mod topLvl">
          <ac:chgData name="Feracor, James" userId="84027bb8-3bf2-4d48-b8cd-9732617c25f2" providerId="ADAL" clId="{BC1D9AB1-F867-4F53-A93F-3F0F4740CC2B}" dt="2022-06-06T22:30:37.375" v="22177" actId="14100"/>
          <ac:spMkLst>
            <pc:docMk/>
            <pc:sldMk cId="3368396160" sldId="340"/>
            <ac:spMk id="11" creationId="{7BB6CE91-ACC3-4AB2-AE96-ADEC13CDE80D}"/>
          </ac:spMkLst>
        </pc:spChg>
        <pc:spChg chg="mod topLvl">
          <ac:chgData name="Feracor, James" userId="84027bb8-3bf2-4d48-b8cd-9732617c25f2" providerId="ADAL" clId="{BC1D9AB1-F867-4F53-A93F-3F0F4740CC2B}" dt="2022-06-06T22:30:31.081" v="22175" actId="1076"/>
          <ac:spMkLst>
            <pc:docMk/>
            <pc:sldMk cId="3368396160" sldId="340"/>
            <ac:spMk id="13" creationId="{780D7AC4-9C24-4BBC-A403-9A876FAEE7E5}"/>
          </ac:spMkLst>
        </pc:spChg>
        <pc:spChg chg="del mod topLvl">
          <ac:chgData name="Feracor, James" userId="84027bb8-3bf2-4d48-b8cd-9732617c25f2" providerId="ADAL" clId="{BC1D9AB1-F867-4F53-A93F-3F0F4740CC2B}" dt="2022-06-06T22:01:58.481" v="21587" actId="21"/>
          <ac:spMkLst>
            <pc:docMk/>
            <pc:sldMk cId="3368396160" sldId="340"/>
            <ac:spMk id="14" creationId="{77CCB56A-69DF-401E-BF17-B27204256626}"/>
          </ac:spMkLst>
        </pc:spChg>
        <pc:spChg chg="del mod topLvl">
          <ac:chgData name="Feracor, James" userId="84027bb8-3bf2-4d48-b8cd-9732617c25f2" providerId="ADAL" clId="{BC1D9AB1-F867-4F53-A93F-3F0F4740CC2B}" dt="2022-06-06T21:48:59.722" v="20035" actId="478"/>
          <ac:spMkLst>
            <pc:docMk/>
            <pc:sldMk cId="3368396160" sldId="340"/>
            <ac:spMk id="17" creationId="{9934A46F-D67D-4C2A-9AC3-D767A44772E9}"/>
          </ac:spMkLst>
        </pc:spChg>
        <pc:spChg chg="mod topLvl">
          <ac:chgData name="Feracor, James" userId="84027bb8-3bf2-4d48-b8cd-9732617c25f2" providerId="ADAL" clId="{BC1D9AB1-F867-4F53-A93F-3F0F4740CC2B}" dt="2022-06-06T22:02:21.950" v="21603" actId="14100"/>
          <ac:spMkLst>
            <pc:docMk/>
            <pc:sldMk cId="3368396160" sldId="340"/>
            <ac:spMk id="18" creationId="{CCD88D46-DE19-4C37-9D9E-0752967B31BD}"/>
          </ac:spMkLst>
        </pc:spChg>
        <pc:spChg chg="add mod">
          <ac:chgData name="Feracor, James" userId="84027bb8-3bf2-4d48-b8cd-9732617c25f2" providerId="ADAL" clId="{BC1D9AB1-F867-4F53-A93F-3F0F4740CC2B}" dt="2022-06-06T22:02:27.231" v="21605" actId="1076"/>
          <ac:spMkLst>
            <pc:docMk/>
            <pc:sldMk cId="3368396160" sldId="340"/>
            <ac:spMk id="19" creationId="{DFC43EE7-C6A3-4C53-A0D3-53DF9DBA9C63}"/>
          </ac:spMkLst>
        </pc:spChg>
        <pc:spChg chg="add mod">
          <ac:chgData name="Feracor, James" userId="84027bb8-3bf2-4d48-b8cd-9732617c25f2" providerId="ADAL" clId="{BC1D9AB1-F867-4F53-A93F-3F0F4740CC2B}" dt="2022-06-06T22:30:33.204" v="22176" actId="1076"/>
          <ac:spMkLst>
            <pc:docMk/>
            <pc:sldMk cId="3368396160" sldId="340"/>
            <ac:spMk id="20" creationId="{AD03794C-8F6A-40E0-932E-F7C25EDB29D5}"/>
          </ac:spMkLst>
        </pc:spChg>
        <pc:spChg chg="add mod">
          <ac:chgData name="Feracor, James" userId="84027bb8-3bf2-4d48-b8cd-9732617c25f2" providerId="ADAL" clId="{BC1D9AB1-F867-4F53-A93F-3F0F4740CC2B}" dt="2022-06-06T22:30:37.375" v="22177" actId="14100"/>
          <ac:spMkLst>
            <pc:docMk/>
            <pc:sldMk cId="3368396160" sldId="340"/>
            <ac:spMk id="21" creationId="{A7E595F2-BC47-472B-87DB-0B234D1A773F}"/>
          </ac:spMkLst>
        </pc:spChg>
        <pc:spChg chg="add mod">
          <ac:chgData name="Feracor, James" userId="84027bb8-3bf2-4d48-b8cd-9732617c25f2" providerId="ADAL" clId="{BC1D9AB1-F867-4F53-A93F-3F0F4740CC2B}" dt="2022-06-06T21:59:43.855" v="21435" actId="14100"/>
          <ac:spMkLst>
            <pc:docMk/>
            <pc:sldMk cId="3368396160" sldId="340"/>
            <ac:spMk id="22" creationId="{52FD38FD-1BFB-492A-9B2C-D3E72A065F32}"/>
          </ac:spMkLst>
        </pc:spChg>
        <pc:spChg chg="add mod">
          <ac:chgData name="Feracor, James" userId="84027bb8-3bf2-4d48-b8cd-9732617c25f2" providerId="ADAL" clId="{BC1D9AB1-F867-4F53-A93F-3F0F4740CC2B}" dt="2022-06-06T22:30:31.081" v="22175" actId="1076"/>
          <ac:spMkLst>
            <pc:docMk/>
            <pc:sldMk cId="3368396160" sldId="340"/>
            <ac:spMk id="23" creationId="{75F20FE5-CD7D-4E35-B2CB-17642D64624E}"/>
          </ac:spMkLst>
        </pc:spChg>
        <pc:spChg chg="add mod">
          <ac:chgData name="Feracor, James" userId="84027bb8-3bf2-4d48-b8cd-9732617c25f2" providerId="ADAL" clId="{BC1D9AB1-F867-4F53-A93F-3F0F4740CC2B}" dt="2022-06-06T22:30:37.375" v="22177" actId="14100"/>
          <ac:spMkLst>
            <pc:docMk/>
            <pc:sldMk cId="3368396160" sldId="340"/>
            <ac:spMk id="24" creationId="{49341735-C317-4AF9-8A14-6DE2E357C17B}"/>
          </ac:spMkLst>
        </pc:spChg>
        <pc:spChg chg="add mod">
          <ac:chgData name="Feracor, James" userId="84027bb8-3bf2-4d48-b8cd-9732617c25f2" providerId="ADAL" clId="{BC1D9AB1-F867-4F53-A93F-3F0F4740CC2B}" dt="2022-06-06T22:30:37.375" v="22177" actId="14100"/>
          <ac:spMkLst>
            <pc:docMk/>
            <pc:sldMk cId="3368396160" sldId="340"/>
            <ac:spMk id="25" creationId="{E1FA95AE-F1AE-4D9A-B51A-05E9E5A5C974}"/>
          </ac:spMkLst>
        </pc:spChg>
        <pc:spChg chg="add mod">
          <ac:chgData name="Feracor, James" userId="84027bb8-3bf2-4d48-b8cd-9732617c25f2" providerId="ADAL" clId="{BC1D9AB1-F867-4F53-A93F-3F0F4740CC2B}" dt="2022-06-06T23:26:51.457" v="27323" actId="20577"/>
          <ac:spMkLst>
            <pc:docMk/>
            <pc:sldMk cId="3368396160" sldId="340"/>
            <ac:spMk id="26" creationId="{B58AE004-BEFD-4FA9-AFDE-398B54E841EA}"/>
          </ac:spMkLst>
        </pc:spChg>
        <pc:grpChg chg="add del mod topLvl">
          <ac:chgData name="Feracor, James" userId="84027bb8-3bf2-4d48-b8cd-9732617c25f2" providerId="ADAL" clId="{BC1D9AB1-F867-4F53-A93F-3F0F4740CC2B}" dt="2022-06-06T21:59:22.669" v="21431" actId="165"/>
          <ac:grpSpMkLst>
            <pc:docMk/>
            <pc:sldMk cId="3368396160" sldId="340"/>
            <ac:grpSpMk id="8" creationId="{4011E029-6594-45C6-BC83-702EDBDC341A}"/>
          </ac:grpSpMkLst>
        </pc:grpChg>
        <pc:grpChg chg="add del mod">
          <ac:chgData name="Feracor, James" userId="84027bb8-3bf2-4d48-b8cd-9732617c25f2" providerId="ADAL" clId="{BC1D9AB1-F867-4F53-A93F-3F0F4740CC2B}" dt="2022-06-06T21:48:29.620" v="20029" actId="165"/>
          <ac:grpSpMkLst>
            <pc:docMk/>
            <pc:sldMk cId="3368396160" sldId="340"/>
            <ac:grpSpMk id="12" creationId="{D3D8C589-754C-4F7D-ADDB-BB1D3E455B3D}"/>
          </ac:grpSpMkLst>
        </pc:grpChg>
        <pc:grpChg chg="add del mod">
          <ac:chgData name="Feracor, James" userId="84027bb8-3bf2-4d48-b8cd-9732617c25f2" providerId="ADAL" clId="{BC1D9AB1-F867-4F53-A93F-3F0F4740CC2B}" dt="2022-06-06T21:48:54.307" v="20032" actId="165"/>
          <ac:grpSpMkLst>
            <pc:docMk/>
            <pc:sldMk cId="3368396160" sldId="340"/>
            <ac:grpSpMk id="15" creationId="{429199E0-98D9-47D3-A385-AE6AD1B7922B}"/>
          </ac:grpSpMkLst>
        </pc:grpChg>
        <pc:grpChg chg="add del mod">
          <ac:chgData name="Feracor, James" userId="84027bb8-3bf2-4d48-b8cd-9732617c25f2" providerId="ADAL" clId="{BC1D9AB1-F867-4F53-A93F-3F0F4740CC2B}" dt="2022-06-06T21:48:59.722" v="20035" actId="478"/>
          <ac:grpSpMkLst>
            <pc:docMk/>
            <pc:sldMk cId="3368396160" sldId="340"/>
            <ac:grpSpMk id="16" creationId="{D13CDE42-D8FF-4A71-9495-34F6C58C76FA}"/>
          </ac:grpSpMkLst>
        </pc:grpChg>
      </pc:sldChg>
      <pc:sldChg chg="del">
        <pc:chgData name="Feracor, James" userId="84027bb8-3bf2-4d48-b8cd-9732617c25f2" providerId="ADAL" clId="{BC1D9AB1-F867-4F53-A93F-3F0F4740CC2B}" dt="2022-06-09T18:41:44.491" v="32025" actId="2696"/>
        <pc:sldMkLst>
          <pc:docMk/>
          <pc:sldMk cId="1316517985" sldId="341"/>
        </pc:sldMkLst>
      </pc:sldChg>
      <pc:sldChg chg="add del">
        <pc:chgData name="Feracor, James" userId="84027bb8-3bf2-4d48-b8cd-9732617c25f2" providerId="ADAL" clId="{BC1D9AB1-F867-4F53-A93F-3F0F4740CC2B}" dt="2022-06-09T18:47:05.611" v="32078" actId="47"/>
        <pc:sldMkLst>
          <pc:docMk/>
          <pc:sldMk cId="2953905752" sldId="341"/>
        </pc:sldMkLst>
      </pc:sldChg>
      <pc:sldChg chg="del ord">
        <pc:chgData name="Feracor, James" userId="84027bb8-3bf2-4d48-b8cd-9732617c25f2" providerId="ADAL" clId="{BC1D9AB1-F867-4F53-A93F-3F0F4740CC2B}" dt="2022-06-09T18:47:06.407" v="32079" actId="47"/>
        <pc:sldMkLst>
          <pc:docMk/>
          <pc:sldMk cId="102282570" sldId="342"/>
        </pc:sldMkLst>
      </pc:sldChg>
      <pc:sldChg chg="del ord">
        <pc:chgData name="Feracor, James" userId="84027bb8-3bf2-4d48-b8cd-9732617c25f2" providerId="ADAL" clId="{BC1D9AB1-F867-4F53-A93F-3F0F4740CC2B}" dt="2022-06-09T18:47:07.363" v="32080" actId="47"/>
        <pc:sldMkLst>
          <pc:docMk/>
          <pc:sldMk cId="795684326" sldId="343"/>
        </pc:sldMkLst>
      </pc:sldChg>
      <pc:sldChg chg="del ord">
        <pc:chgData name="Feracor, James" userId="84027bb8-3bf2-4d48-b8cd-9732617c25f2" providerId="ADAL" clId="{BC1D9AB1-F867-4F53-A93F-3F0F4740CC2B}" dt="2022-06-09T18:47:08.365" v="32081" actId="47"/>
        <pc:sldMkLst>
          <pc:docMk/>
          <pc:sldMk cId="2047484887" sldId="344"/>
        </pc:sldMkLst>
      </pc:sldChg>
      <pc:sldChg chg="modSp mod">
        <pc:chgData name="Feracor, James" userId="84027bb8-3bf2-4d48-b8cd-9732617c25f2" providerId="ADAL" clId="{BC1D9AB1-F867-4F53-A93F-3F0F4740CC2B}" dt="2022-06-09T18:08:47.993" v="31773" actId="20577"/>
        <pc:sldMkLst>
          <pc:docMk/>
          <pc:sldMk cId="3904319779" sldId="366"/>
        </pc:sldMkLst>
        <pc:spChg chg="mod">
          <ac:chgData name="Feracor, James" userId="84027bb8-3bf2-4d48-b8cd-9732617c25f2" providerId="ADAL" clId="{BC1D9AB1-F867-4F53-A93F-3F0F4740CC2B}" dt="2022-06-09T18:08:47.993" v="31773" actId="20577"/>
          <ac:spMkLst>
            <pc:docMk/>
            <pc:sldMk cId="3904319779" sldId="366"/>
            <ac:spMk id="3" creationId="{0DCED6D6-8871-F040-97C9-889D4BD3A07F}"/>
          </ac:spMkLst>
        </pc:spChg>
      </pc:sldChg>
      <pc:sldChg chg="addSp delSp modSp mod">
        <pc:chgData name="Feracor, James" userId="84027bb8-3bf2-4d48-b8cd-9732617c25f2" providerId="ADAL" clId="{BC1D9AB1-F867-4F53-A93F-3F0F4740CC2B}" dt="2022-06-06T17:45:47.594" v="13925" actId="20577"/>
        <pc:sldMkLst>
          <pc:docMk/>
          <pc:sldMk cId="3846190170" sldId="368"/>
        </pc:sldMkLst>
        <pc:spChg chg="add del mod">
          <ac:chgData name="Feracor, James" userId="84027bb8-3bf2-4d48-b8cd-9732617c25f2" providerId="ADAL" clId="{BC1D9AB1-F867-4F53-A93F-3F0F4740CC2B}" dt="2022-06-06T17:45:41.079" v="13921" actId="478"/>
          <ac:spMkLst>
            <pc:docMk/>
            <pc:sldMk cId="3846190170" sldId="368"/>
            <ac:spMk id="3" creationId="{86B4CA7D-3CB4-45BB-A548-043A73ECAC7E}"/>
          </ac:spMkLst>
        </pc:spChg>
        <pc:spChg chg="add mod">
          <ac:chgData name="Feracor, James" userId="84027bb8-3bf2-4d48-b8cd-9732617c25f2" providerId="ADAL" clId="{BC1D9AB1-F867-4F53-A93F-3F0F4740CC2B}" dt="2022-06-06T17:44:06.425" v="13895" actId="14100"/>
          <ac:spMkLst>
            <pc:docMk/>
            <pc:sldMk cId="3846190170" sldId="368"/>
            <ac:spMk id="4" creationId="{C6AD4F0A-1601-412A-8BD8-E8B05CD6E6F8}"/>
          </ac:spMkLst>
        </pc:spChg>
        <pc:spChg chg="mod">
          <ac:chgData name="Feracor, James" userId="84027bb8-3bf2-4d48-b8cd-9732617c25f2" providerId="ADAL" clId="{BC1D9AB1-F867-4F53-A93F-3F0F4740CC2B}" dt="2022-06-06T17:45:47.594" v="13925" actId="20577"/>
          <ac:spMkLst>
            <pc:docMk/>
            <pc:sldMk cId="3846190170" sldId="368"/>
            <ac:spMk id="7" creationId="{45AC73D9-17A9-CC47-8BDD-0C03D3D61A30}"/>
          </ac:spMkLst>
        </pc:spChg>
        <pc:spChg chg="mod">
          <ac:chgData name="Feracor, James" userId="84027bb8-3bf2-4d48-b8cd-9732617c25f2" providerId="ADAL" clId="{BC1D9AB1-F867-4F53-A93F-3F0F4740CC2B}" dt="2022-06-06T17:43:57.211" v="13893"/>
          <ac:spMkLst>
            <pc:docMk/>
            <pc:sldMk cId="3846190170" sldId="368"/>
            <ac:spMk id="8" creationId="{2BA6CCD6-5084-42A8-83C4-D74DE2365EBD}"/>
          </ac:spMkLst>
        </pc:spChg>
        <pc:spChg chg="mod">
          <ac:chgData name="Feracor, James" userId="84027bb8-3bf2-4d48-b8cd-9732617c25f2" providerId="ADAL" clId="{BC1D9AB1-F867-4F53-A93F-3F0F4740CC2B}" dt="2022-06-06T17:43:57.211" v="13893"/>
          <ac:spMkLst>
            <pc:docMk/>
            <pc:sldMk cId="3846190170" sldId="368"/>
            <ac:spMk id="9" creationId="{C9D04FA8-F35D-45CE-8F4E-439810C95EA1}"/>
          </ac:spMkLst>
        </pc:spChg>
        <pc:spChg chg="mod">
          <ac:chgData name="Feracor, James" userId="84027bb8-3bf2-4d48-b8cd-9732617c25f2" providerId="ADAL" clId="{BC1D9AB1-F867-4F53-A93F-3F0F4740CC2B}" dt="2022-06-06T17:43:57.211" v="13893"/>
          <ac:spMkLst>
            <pc:docMk/>
            <pc:sldMk cId="3846190170" sldId="368"/>
            <ac:spMk id="15" creationId="{EBA12E80-CBFE-4571-A92F-D519C277471F}"/>
          </ac:spMkLst>
        </pc:spChg>
        <pc:spChg chg="add mod">
          <ac:chgData name="Feracor, James" userId="84027bb8-3bf2-4d48-b8cd-9732617c25f2" providerId="ADAL" clId="{BC1D9AB1-F867-4F53-A93F-3F0F4740CC2B}" dt="2022-06-06T17:43:57.211" v="13893"/>
          <ac:spMkLst>
            <pc:docMk/>
            <pc:sldMk cId="3846190170" sldId="368"/>
            <ac:spMk id="16" creationId="{CB738BD1-B167-44D4-AC7B-405EDF14AB8F}"/>
          </ac:spMkLst>
        </pc:spChg>
        <pc:spChg chg="add mod">
          <ac:chgData name="Feracor, James" userId="84027bb8-3bf2-4d48-b8cd-9732617c25f2" providerId="ADAL" clId="{BC1D9AB1-F867-4F53-A93F-3F0F4740CC2B}" dt="2022-06-06T17:43:57.211" v="13893"/>
          <ac:spMkLst>
            <pc:docMk/>
            <pc:sldMk cId="3846190170" sldId="368"/>
            <ac:spMk id="17" creationId="{A453ACDF-6AAB-4865-914B-FB4E76709A11}"/>
          </ac:spMkLst>
        </pc:spChg>
        <pc:spChg chg="add mod">
          <ac:chgData name="Feracor, James" userId="84027bb8-3bf2-4d48-b8cd-9732617c25f2" providerId="ADAL" clId="{BC1D9AB1-F867-4F53-A93F-3F0F4740CC2B}" dt="2022-06-06T17:43:57.211" v="13893"/>
          <ac:spMkLst>
            <pc:docMk/>
            <pc:sldMk cId="3846190170" sldId="368"/>
            <ac:spMk id="19" creationId="{49834C23-D017-4C70-BCFD-AF5BF3B2F6E7}"/>
          </ac:spMkLst>
        </pc:spChg>
        <pc:spChg chg="add mod">
          <ac:chgData name="Feracor, James" userId="84027bb8-3bf2-4d48-b8cd-9732617c25f2" providerId="ADAL" clId="{BC1D9AB1-F867-4F53-A93F-3F0F4740CC2B}" dt="2022-06-06T17:43:57.211" v="13893"/>
          <ac:spMkLst>
            <pc:docMk/>
            <pc:sldMk cId="3846190170" sldId="368"/>
            <ac:spMk id="20" creationId="{DBEB75AE-CD30-440D-B5BD-E2101D016E27}"/>
          </ac:spMkLst>
        </pc:spChg>
        <pc:spChg chg="add mod">
          <ac:chgData name="Feracor, James" userId="84027bb8-3bf2-4d48-b8cd-9732617c25f2" providerId="ADAL" clId="{BC1D9AB1-F867-4F53-A93F-3F0F4740CC2B}" dt="2022-06-06T17:43:57.211" v="13893"/>
          <ac:spMkLst>
            <pc:docMk/>
            <pc:sldMk cId="3846190170" sldId="368"/>
            <ac:spMk id="21" creationId="{0FCB1AB7-8957-4864-BF72-7413ACD9220E}"/>
          </ac:spMkLst>
        </pc:spChg>
        <pc:spChg chg="mod">
          <ac:chgData name="Feracor, James" userId="84027bb8-3bf2-4d48-b8cd-9732617c25f2" providerId="ADAL" clId="{BC1D9AB1-F867-4F53-A93F-3F0F4740CC2B}" dt="2022-06-06T17:45:42.101" v="13922"/>
          <ac:spMkLst>
            <pc:docMk/>
            <pc:sldMk cId="3846190170" sldId="368"/>
            <ac:spMk id="23" creationId="{33DF471F-C45C-45FE-A2E0-F1CC4CF6C58F}"/>
          </ac:spMkLst>
        </pc:spChg>
        <pc:grpChg chg="add mod">
          <ac:chgData name="Feracor, James" userId="84027bb8-3bf2-4d48-b8cd-9732617c25f2" providerId="ADAL" clId="{BC1D9AB1-F867-4F53-A93F-3F0F4740CC2B}" dt="2022-06-06T17:43:57.211" v="13893"/>
          <ac:grpSpMkLst>
            <pc:docMk/>
            <pc:sldMk cId="3846190170" sldId="368"/>
            <ac:grpSpMk id="5" creationId="{511519E2-35D7-4504-A63D-AE62146374FB}"/>
          </ac:grpSpMkLst>
        </pc:grpChg>
        <pc:grpChg chg="add mod">
          <ac:chgData name="Feracor, James" userId="84027bb8-3bf2-4d48-b8cd-9732617c25f2" providerId="ADAL" clId="{BC1D9AB1-F867-4F53-A93F-3F0F4740CC2B}" dt="2022-06-06T17:43:57.211" v="13893"/>
          <ac:grpSpMkLst>
            <pc:docMk/>
            <pc:sldMk cId="3846190170" sldId="368"/>
            <ac:grpSpMk id="13" creationId="{327C060D-01C0-4761-9E4D-7EDDFE578BDF}"/>
          </ac:grpSpMkLst>
        </pc:grpChg>
        <pc:grpChg chg="add mod">
          <ac:chgData name="Feracor, James" userId="84027bb8-3bf2-4d48-b8cd-9732617c25f2" providerId="ADAL" clId="{BC1D9AB1-F867-4F53-A93F-3F0F4740CC2B}" dt="2022-06-06T17:45:42.101" v="13922"/>
          <ac:grpSpMkLst>
            <pc:docMk/>
            <pc:sldMk cId="3846190170" sldId="368"/>
            <ac:grpSpMk id="22" creationId="{BD12B4D4-FD86-4B90-8337-31AB964F2302}"/>
          </ac:grpSpMkLst>
        </pc:grpChg>
        <pc:picChg chg="mod">
          <ac:chgData name="Feracor, James" userId="84027bb8-3bf2-4d48-b8cd-9732617c25f2" providerId="ADAL" clId="{BC1D9AB1-F867-4F53-A93F-3F0F4740CC2B}" dt="2022-06-06T17:43:57.211" v="13893"/>
          <ac:picMkLst>
            <pc:docMk/>
            <pc:sldMk cId="3846190170" sldId="368"/>
            <ac:picMk id="6" creationId="{D6E41E04-9B9A-464A-88CA-14E54968D127}"/>
          </ac:picMkLst>
        </pc:picChg>
        <pc:picChg chg="add del mod">
          <ac:chgData name="Feracor, James" userId="84027bb8-3bf2-4d48-b8cd-9732617c25f2" providerId="ADAL" clId="{BC1D9AB1-F867-4F53-A93F-3F0F4740CC2B}" dt="2022-06-06T17:45:38.647" v="13920" actId="478"/>
          <ac:picMkLst>
            <pc:docMk/>
            <pc:sldMk cId="3846190170" sldId="368"/>
            <ac:picMk id="10" creationId="{52A2CEAA-D236-4A0D-9AFF-A9D6DDC82BE9}"/>
          </ac:picMkLst>
        </pc:picChg>
        <pc:picChg chg="add mod">
          <ac:chgData name="Feracor, James" userId="84027bb8-3bf2-4d48-b8cd-9732617c25f2" providerId="ADAL" clId="{BC1D9AB1-F867-4F53-A93F-3F0F4740CC2B}" dt="2022-06-06T17:43:57.211" v="13893"/>
          <ac:picMkLst>
            <pc:docMk/>
            <pc:sldMk cId="3846190170" sldId="368"/>
            <ac:picMk id="11" creationId="{66B8E0B8-B617-47B6-ACCC-87E3EDB83872}"/>
          </ac:picMkLst>
        </pc:picChg>
        <pc:picChg chg="add mod">
          <ac:chgData name="Feracor, James" userId="84027bb8-3bf2-4d48-b8cd-9732617c25f2" providerId="ADAL" clId="{BC1D9AB1-F867-4F53-A93F-3F0F4740CC2B}" dt="2022-06-06T17:43:57.211" v="13893"/>
          <ac:picMkLst>
            <pc:docMk/>
            <pc:sldMk cId="3846190170" sldId="368"/>
            <ac:picMk id="12" creationId="{59E239C7-223F-4612-9051-D9E22D39A0E9}"/>
          </ac:picMkLst>
        </pc:picChg>
        <pc:picChg chg="mod">
          <ac:chgData name="Feracor, James" userId="84027bb8-3bf2-4d48-b8cd-9732617c25f2" providerId="ADAL" clId="{BC1D9AB1-F867-4F53-A93F-3F0F4740CC2B}" dt="2022-06-06T17:43:57.211" v="13893"/>
          <ac:picMkLst>
            <pc:docMk/>
            <pc:sldMk cId="3846190170" sldId="368"/>
            <ac:picMk id="14" creationId="{E7F5D9DF-6133-48FE-94DE-2822D2DF9C6F}"/>
          </ac:picMkLst>
        </pc:picChg>
        <pc:picChg chg="add mod">
          <ac:chgData name="Feracor, James" userId="84027bb8-3bf2-4d48-b8cd-9732617c25f2" providerId="ADAL" clId="{BC1D9AB1-F867-4F53-A93F-3F0F4740CC2B}" dt="2022-06-06T17:43:57.211" v="13893"/>
          <ac:picMkLst>
            <pc:docMk/>
            <pc:sldMk cId="3846190170" sldId="368"/>
            <ac:picMk id="18" creationId="{822AEF82-EA9D-4B2F-805F-2D18BF6D76C9}"/>
          </ac:picMkLst>
        </pc:picChg>
        <pc:picChg chg="mod">
          <ac:chgData name="Feracor, James" userId="84027bb8-3bf2-4d48-b8cd-9732617c25f2" providerId="ADAL" clId="{BC1D9AB1-F867-4F53-A93F-3F0F4740CC2B}" dt="2022-06-06T17:45:42.101" v="13922"/>
          <ac:picMkLst>
            <pc:docMk/>
            <pc:sldMk cId="3846190170" sldId="368"/>
            <ac:picMk id="24" creationId="{82182298-1306-47B0-B7BD-DDB71BA94B6C}"/>
          </ac:picMkLst>
        </pc:picChg>
      </pc:sldChg>
      <pc:sldChg chg="addSp modSp mod">
        <pc:chgData name="Feracor, James" userId="84027bb8-3bf2-4d48-b8cd-9732617c25f2" providerId="ADAL" clId="{BC1D9AB1-F867-4F53-A93F-3F0F4740CC2B}" dt="2022-06-06T21:40:09.298" v="19644" actId="14100"/>
        <pc:sldMkLst>
          <pc:docMk/>
          <pc:sldMk cId="3481596849" sldId="369"/>
        </pc:sldMkLst>
        <pc:spChg chg="add mod">
          <ac:chgData name="Feracor, James" userId="84027bb8-3bf2-4d48-b8cd-9732617c25f2" providerId="ADAL" clId="{BC1D9AB1-F867-4F53-A93F-3F0F4740CC2B}" dt="2022-06-06T17:45:12.723" v="13905" actId="164"/>
          <ac:spMkLst>
            <pc:docMk/>
            <pc:sldMk cId="3481596849" sldId="369"/>
            <ac:spMk id="3" creationId="{BA41CB13-0B96-4CCE-9C56-6B85A30B2256}"/>
          </ac:spMkLst>
        </pc:spChg>
        <pc:spChg chg="add mod">
          <ac:chgData name="Feracor, James" userId="84027bb8-3bf2-4d48-b8cd-9732617c25f2" providerId="ADAL" clId="{BC1D9AB1-F867-4F53-A93F-3F0F4740CC2B}" dt="2022-06-06T21:40:09.298" v="19644" actId="14100"/>
          <ac:spMkLst>
            <pc:docMk/>
            <pc:sldMk cId="3481596849" sldId="369"/>
            <ac:spMk id="4" creationId="{A9E1A980-DA6B-418E-8F91-9A0C4A2CA4A3}"/>
          </ac:spMkLst>
        </pc:spChg>
        <pc:spChg chg="mod">
          <ac:chgData name="Feracor, James" userId="84027bb8-3bf2-4d48-b8cd-9732617c25f2" providerId="ADAL" clId="{BC1D9AB1-F867-4F53-A93F-3F0F4740CC2B}" dt="2022-06-06T21:40:00.019" v="19642" actId="20577"/>
          <ac:spMkLst>
            <pc:docMk/>
            <pc:sldMk cId="3481596849" sldId="369"/>
            <ac:spMk id="7" creationId="{45AC73D9-17A9-CC47-8BDD-0C03D3D61A30}"/>
          </ac:spMkLst>
        </pc:spChg>
        <pc:spChg chg="mod">
          <ac:chgData name="Feracor, James" userId="84027bb8-3bf2-4d48-b8cd-9732617c25f2" providerId="ADAL" clId="{BC1D9AB1-F867-4F53-A93F-3F0F4740CC2B}" dt="2022-06-06T17:44:12.084" v="13896"/>
          <ac:spMkLst>
            <pc:docMk/>
            <pc:sldMk cId="3481596849" sldId="369"/>
            <ac:spMk id="8" creationId="{CC4E2C88-A610-4058-8EF7-4034A6E62F88}"/>
          </ac:spMkLst>
        </pc:spChg>
        <pc:spChg chg="mod">
          <ac:chgData name="Feracor, James" userId="84027bb8-3bf2-4d48-b8cd-9732617c25f2" providerId="ADAL" clId="{BC1D9AB1-F867-4F53-A93F-3F0F4740CC2B}" dt="2022-06-06T17:44:12.084" v="13896"/>
          <ac:spMkLst>
            <pc:docMk/>
            <pc:sldMk cId="3481596849" sldId="369"/>
            <ac:spMk id="9" creationId="{D1EDF2AE-6E5C-471A-96D7-17A1CF99B0AE}"/>
          </ac:spMkLst>
        </pc:spChg>
        <pc:spChg chg="mod">
          <ac:chgData name="Feracor, James" userId="84027bb8-3bf2-4d48-b8cd-9732617c25f2" providerId="ADAL" clId="{BC1D9AB1-F867-4F53-A93F-3F0F4740CC2B}" dt="2022-06-06T17:44:12.084" v="13896"/>
          <ac:spMkLst>
            <pc:docMk/>
            <pc:sldMk cId="3481596849" sldId="369"/>
            <ac:spMk id="15" creationId="{4A307B8F-108E-4274-BB76-CC22493C1A07}"/>
          </ac:spMkLst>
        </pc:spChg>
        <pc:spChg chg="add mod">
          <ac:chgData name="Feracor, James" userId="84027bb8-3bf2-4d48-b8cd-9732617c25f2" providerId="ADAL" clId="{BC1D9AB1-F867-4F53-A93F-3F0F4740CC2B}" dt="2022-06-06T17:44:12.084" v="13896"/>
          <ac:spMkLst>
            <pc:docMk/>
            <pc:sldMk cId="3481596849" sldId="369"/>
            <ac:spMk id="16" creationId="{CDB2A3D9-31DC-43B9-A0CE-FBCDE2B80806}"/>
          </ac:spMkLst>
        </pc:spChg>
        <pc:spChg chg="add mod">
          <ac:chgData name="Feracor, James" userId="84027bb8-3bf2-4d48-b8cd-9732617c25f2" providerId="ADAL" clId="{BC1D9AB1-F867-4F53-A93F-3F0F4740CC2B}" dt="2022-06-06T17:44:12.084" v="13896"/>
          <ac:spMkLst>
            <pc:docMk/>
            <pc:sldMk cId="3481596849" sldId="369"/>
            <ac:spMk id="17" creationId="{31F3A824-C4FF-4385-BF32-8C50630AE119}"/>
          </ac:spMkLst>
        </pc:spChg>
        <pc:spChg chg="add mod">
          <ac:chgData name="Feracor, James" userId="84027bb8-3bf2-4d48-b8cd-9732617c25f2" providerId="ADAL" clId="{BC1D9AB1-F867-4F53-A93F-3F0F4740CC2B}" dt="2022-06-06T17:44:12.084" v="13896"/>
          <ac:spMkLst>
            <pc:docMk/>
            <pc:sldMk cId="3481596849" sldId="369"/>
            <ac:spMk id="19" creationId="{E053FEC9-9071-4E5E-AD25-7CC710C1FBF7}"/>
          </ac:spMkLst>
        </pc:spChg>
        <pc:spChg chg="add mod">
          <ac:chgData name="Feracor, James" userId="84027bb8-3bf2-4d48-b8cd-9732617c25f2" providerId="ADAL" clId="{BC1D9AB1-F867-4F53-A93F-3F0F4740CC2B}" dt="2022-06-06T17:44:12.084" v="13896"/>
          <ac:spMkLst>
            <pc:docMk/>
            <pc:sldMk cId="3481596849" sldId="369"/>
            <ac:spMk id="20" creationId="{0F3F0A76-B30A-44BB-9AD0-7C6D9F56103D}"/>
          </ac:spMkLst>
        </pc:spChg>
        <pc:spChg chg="add mod">
          <ac:chgData name="Feracor, James" userId="84027bb8-3bf2-4d48-b8cd-9732617c25f2" providerId="ADAL" clId="{BC1D9AB1-F867-4F53-A93F-3F0F4740CC2B}" dt="2022-06-06T17:44:12.084" v="13896"/>
          <ac:spMkLst>
            <pc:docMk/>
            <pc:sldMk cId="3481596849" sldId="369"/>
            <ac:spMk id="21" creationId="{1294E19F-20B8-42DD-9848-A2522A5C9A91}"/>
          </ac:spMkLst>
        </pc:spChg>
        <pc:grpChg chg="add mod">
          <ac:chgData name="Feracor, James" userId="84027bb8-3bf2-4d48-b8cd-9732617c25f2" providerId="ADAL" clId="{BC1D9AB1-F867-4F53-A93F-3F0F4740CC2B}" dt="2022-06-06T17:45:31.485" v="13919" actId="1038"/>
          <ac:grpSpMkLst>
            <pc:docMk/>
            <pc:sldMk cId="3481596849" sldId="369"/>
            <ac:grpSpMk id="2" creationId="{384C47FD-9EA7-4B62-9BE3-9E11759677EF}"/>
          </ac:grpSpMkLst>
        </pc:grpChg>
        <pc:grpChg chg="add mod">
          <ac:chgData name="Feracor, James" userId="84027bb8-3bf2-4d48-b8cd-9732617c25f2" providerId="ADAL" clId="{BC1D9AB1-F867-4F53-A93F-3F0F4740CC2B}" dt="2022-06-06T17:44:12.084" v="13896"/>
          <ac:grpSpMkLst>
            <pc:docMk/>
            <pc:sldMk cId="3481596849" sldId="369"/>
            <ac:grpSpMk id="5" creationId="{1673FDA1-8AD2-4BF0-AABD-47DEF35CC9C0}"/>
          </ac:grpSpMkLst>
        </pc:grpChg>
        <pc:grpChg chg="add mod">
          <ac:chgData name="Feracor, James" userId="84027bb8-3bf2-4d48-b8cd-9732617c25f2" providerId="ADAL" clId="{BC1D9AB1-F867-4F53-A93F-3F0F4740CC2B}" dt="2022-06-06T17:44:12.084" v="13896"/>
          <ac:grpSpMkLst>
            <pc:docMk/>
            <pc:sldMk cId="3481596849" sldId="369"/>
            <ac:grpSpMk id="13" creationId="{6B8CE9EB-CD83-4B9A-8D00-5FFD4B316583}"/>
          </ac:grpSpMkLst>
        </pc:grpChg>
        <pc:picChg chg="mod">
          <ac:chgData name="Feracor, James" userId="84027bb8-3bf2-4d48-b8cd-9732617c25f2" providerId="ADAL" clId="{BC1D9AB1-F867-4F53-A93F-3F0F4740CC2B}" dt="2022-06-06T17:44:12.084" v="13896"/>
          <ac:picMkLst>
            <pc:docMk/>
            <pc:sldMk cId="3481596849" sldId="369"/>
            <ac:picMk id="6" creationId="{1A614565-90F0-4FA2-B473-0B7460D3C6D7}"/>
          </ac:picMkLst>
        </pc:picChg>
        <pc:picChg chg="add mod">
          <ac:chgData name="Feracor, James" userId="84027bb8-3bf2-4d48-b8cd-9732617c25f2" providerId="ADAL" clId="{BC1D9AB1-F867-4F53-A93F-3F0F4740CC2B}" dt="2022-06-06T17:45:12.723" v="13905" actId="164"/>
          <ac:picMkLst>
            <pc:docMk/>
            <pc:sldMk cId="3481596849" sldId="369"/>
            <ac:picMk id="10" creationId="{AC3491CB-A004-4A3D-9548-C9E129C75853}"/>
          </ac:picMkLst>
        </pc:picChg>
        <pc:picChg chg="add mod">
          <ac:chgData name="Feracor, James" userId="84027bb8-3bf2-4d48-b8cd-9732617c25f2" providerId="ADAL" clId="{BC1D9AB1-F867-4F53-A93F-3F0F4740CC2B}" dt="2022-06-06T17:44:12.084" v="13896"/>
          <ac:picMkLst>
            <pc:docMk/>
            <pc:sldMk cId="3481596849" sldId="369"/>
            <ac:picMk id="11" creationId="{4CB2E688-1D2F-4381-B08D-0576C6577248}"/>
          </ac:picMkLst>
        </pc:picChg>
        <pc:picChg chg="add mod">
          <ac:chgData name="Feracor, James" userId="84027bb8-3bf2-4d48-b8cd-9732617c25f2" providerId="ADAL" clId="{BC1D9AB1-F867-4F53-A93F-3F0F4740CC2B}" dt="2022-06-06T17:44:12.084" v="13896"/>
          <ac:picMkLst>
            <pc:docMk/>
            <pc:sldMk cId="3481596849" sldId="369"/>
            <ac:picMk id="12" creationId="{112AEBEF-0472-4972-9E41-7AC19F706D57}"/>
          </ac:picMkLst>
        </pc:picChg>
        <pc:picChg chg="mod">
          <ac:chgData name="Feracor, James" userId="84027bb8-3bf2-4d48-b8cd-9732617c25f2" providerId="ADAL" clId="{BC1D9AB1-F867-4F53-A93F-3F0F4740CC2B}" dt="2022-06-06T17:44:12.084" v="13896"/>
          <ac:picMkLst>
            <pc:docMk/>
            <pc:sldMk cId="3481596849" sldId="369"/>
            <ac:picMk id="14" creationId="{9327673A-7A03-4B78-8502-6E1C9060B0D1}"/>
          </ac:picMkLst>
        </pc:picChg>
        <pc:picChg chg="add mod">
          <ac:chgData name="Feracor, James" userId="84027bb8-3bf2-4d48-b8cd-9732617c25f2" providerId="ADAL" clId="{BC1D9AB1-F867-4F53-A93F-3F0F4740CC2B}" dt="2022-06-06T17:44:12.084" v="13896"/>
          <ac:picMkLst>
            <pc:docMk/>
            <pc:sldMk cId="3481596849" sldId="369"/>
            <ac:picMk id="18" creationId="{327B9352-1FAC-45F9-A941-5CD644614657}"/>
          </ac:picMkLst>
        </pc:picChg>
      </pc:sldChg>
      <pc:sldChg chg="addSp modSp mod modNotesTx">
        <pc:chgData name="Feracor, James" userId="84027bb8-3bf2-4d48-b8cd-9732617c25f2" providerId="ADAL" clId="{BC1D9AB1-F867-4F53-A93F-3F0F4740CC2B}" dt="2022-06-09T04:09:16.598" v="29930" actId="20577"/>
        <pc:sldMkLst>
          <pc:docMk/>
          <pc:sldMk cId="1641310378" sldId="370"/>
        </pc:sldMkLst>
        <pc:spChg chg="mod">
          <ac:chgData name="Feracor, James" userId="84027bb8-3bf2-4d48-b8cd-9732617c25f2" providerId="ADAL" clId="{BC1D9AB1-F867-4F53-A93F-3F0F4740CC2B}" dt="2022-06-09T04:04:20.091" v="29286" actId="20577"/>
          <ac:spMkLst>
            <pc:docMk/>
            <pc:sldMk cId="1641310378" sldId="370"/>
            <ac:spMk id="2" creationId="{16EECD94-17E8-6B4C-84AE-7E6D5C31D1B5}"/>
          </ac:spMkLst>
        </pc:spChg>
        <pc:spChg chg="mod">
          <ac:chgData name="Feracor, James" userId="84027bb8-3bf2-4d48-b8cd-9732617c25f2" providerId="ADAL" clId="{BC1D9AB1-F867-4F53-A93F-3F0F4740CC2B}" dt="2022-06-09T04:06:23.827" v="29437" actId="1076"/>
          <ac:spMkLst>
            <pc:docMk/>
            <pc:sldMk cId="1641310378" sldId="370"/>
            <ac:spMk id="3" creationId="{0DCED6D6-8871-F040-97C9-889D4BD3A07F}"/>
          </ac:spMkLst>
        </pc:spChg>
        <pc:spChg chg="add mod">
          <ac:chgData name="Feracor, James" userId="84027bb8-3bf2-4d48-b8cd-9732617c25f2" providerId="ADAL" clId="{BC1D9AB1-F867-4F53-A93F-3F0F4740CC2B}" dt="2022-06-09T04:06:27.916" v="29439" actId="14100"/>
          <ac:spMkLst>
            <pc:docMk/>
            <pc:sldMk cId="1641310378" sldId="370"/>
            <ac:spMk id="4" creationId="{6EBC1912-8020-46D5-903F-B58B7BA0F35D}"/>
          </ac:spMkLst>
        </pc:spChg>
        <pc:spChg chg="add mod">
          <ac:chgData name="Feracor, James" userId="84027bb8-3bf2-4d48-b8cd-9732617c25f2" providerId="ADAL" clId="{BC1D9AB1-F867-4F53-A93F-3F0F4740CC2B}" dt="2022-06-09T04:06:32.975" v="29440" actId="1076"/>
          <ac:spMkLst>
            <pc:docMk/>
            <pc:sldMk cId="1641310378" sldId="370"/>
            <ac:spMk id="8" creationId="{658938D3-1027-4A51-AC04-75B20778B60B}"/>
          </ac:spMkLst>
        </pc:spChg>
      </pc:sldChg>
      <pc:sldChg chg="modSp mod">
        <pc:chgData name="Feracor, James" userId="84027bb8-3bf2-4d48-b8cd-9732617c25f2" providerId="ADAL" clId="{BC1D9AB1-F867-4F53-A93F-3F0F4740CC2B}" dt="2022-06-06T06:09:24.830" v="7960" actId="6549"/>
        <pc:sldMkLst>
          <pc:docMk/>
          <pc:sldMk cId="1578101829" sldId="371"/>
        </pc:sldMkLst>
        <pc:spChg chg="mod">
          <ac:chgData name="Feracor, James" userId="84027bb8-3bf2-4d48-b8cd-9732617c25f2" providerId="ADAL" clId="{BC1D9AB1-F867-4F53-A93F-3F0F4740CC2B}" dt="2022-06-06T05:27:47.699" v="4528" actId="20577"/>
          <ac:spMkLst>
            <pc:docMk/>
            <pc:sldMk cId="1578101829" sldId="371"/>
            <ac:spMk id="2" creationId="{16EECD94-17E8-6B4C-84AE-7E6D5C31D1B5}"/>
          </ac:spMkLst>
        </pc:spChg>
        <pc:spChg chg="mod">
          <ac:chgData name="Feracor, James" userId="84027bb8-3bf2-4d48-b8cd-9732617c25f2" providerId="ADAL" clId="{BC1D9AB1-F867-4F53-A93F-3F0F4740CC2B}" dt="2022-06-06T05:32:03.797" v="4951" actId="115"/>
          <ac:spMkLst>
            <pc:docMk/>
            <pc:sldMk cId="1578101829" sldId="371"/>
            <ac:spMk id="3" creationId="{0DCED6D6-8871-F040-97C9-889D4BD3A07F}"/>
          </ac:spMkLst>
        </pc:spChg>
        <pc:spChg chg="mod">
          <ac:chgData name="Feracor, James" userId="84027bb8-3bf2-4d48-b8cd-9732617c25f2" providerId="ADAL" clId="{BC1D9AB1-F867-4F53-A93F-3F0F4740CC2B}" dt="2022-06-06T06:09:24.830" v="7960" actId="6549"/>
          <ac:spMkLst>
            <pc:docMk/>
            <pc:sldMk cId="1578101829" sldId="371"/>
            <ac:spMk id="7" creationId="{FCB7BF72-14B9-A94D-B2BE-60488F66F437}"/>
          </ac:spMkLst>
        </pc:spChg>
      </pc:sldChg>
      <pc:sldChg chg="addSp modSp mod">
        <pc:chgData name="Feracor, James" userId="84027bb8-3bf2-4d48-b8cd-9732617c25f2" providerId="ADAL" clId="{BC1D9AB1-F867-4F53-A93F-3F0F4740CC2B}" dt="2022-06-06T22:28:45.802" v="22110" actId="113"/>
        <pc:sldMkLst>
          <pc:docMk/>
          <pc:sldMk cId="2536569229" sldId="373"/>
        </pc:sldMkLst>
        <pc:spChg chg="mod">
          <ac:chgData name="Feracor, James" userId="84027bb8-3bf2-4d48-b8cd-9732617c25f2" providerId="ADAL" clId="{BC1D9AB1-F867-4F53-A93F-3F0F4740CC2B}" dt="2022-06-06T22:28:45.802" v="22110" actId="113"/>
          <ac:spMkLst>
            <pc:docMk/>
            <pc:sldMk cId="2536569229" sldId="373"/>
            <ac:spMk id="3" creationId="{0DCED6D6-8871-F040-97C9-889D4BD3A07F}"/>
          </ac:spMkLst>
        </pc:spChg>
        <pc:spChg chg="mod">
          <ac:chgData name="Feracor, James" userId="84027bb8-3bf2-4d48-b8cd-9732617c25f2" providerId="ADAL" clId="{BC1D9AB1-F867-4F53-A93F-3F0F4740CC2B}" dt="2022-06-06T17:50:02.477" v="14361" actId="20577"/>
          <ac:spMkLst>
            <pc:docMk/>
            <pc:sldMk cId="2536569229" sldId="373"/>
            <ac:spMk id="7" creationId="{FCB7BF72-14B9-A94D-B2BE-60488F66F437}"/>
          </ac:spMkLst>
        </pc:spChg>
        <pc:cxnChg chg="add mod">
          <ac:chgData name="Feracor, James" userId="84027bb8-3bf2-4d48-b8cd-9732617c25f2" providerId="ADAL" clId="{BC1D9AB1-F867-4F53-A93F-3F0F4740CC2B}" dt="2022-06-06T22:28:02.674" v="22104" actId="14100"/>
          <ac:cxnSpMkLst>
            <pc:docMk/>
            <pc:sldMk cId="2536569229" sldId="373"/>
            <ac:cxnSpMk id="11" creationId="{82FFCD78-53E1-4403-B9E8-AA82B47C84F7}"/>
          </ac:cxnSpMkLst>
        </pc:cxnChg>
      </pc:sldChg>
      <pc:sldChg chg="addSp delSp modSp mod">
        <pc:chgData name="Feracor, James" userId="84027bb8-3bf2-4d48-b8cd-9732617c25f2" providerId="ADAL" clId="{BC1D9AB1-F867-4F53-A93F-3F0F4740CC2B}" dt="2022-06-06T17:43:44.629" v="13892" actId="207"/>
        <pc:sldMkLst>
          <pc:docMk/>
          <pc:sldMk cId="2538590025" sldId="374"/>
        </pc:sldMkLst>
        <pc:spChg chg="add del mod">
          <ac:chgData name="Feracor, James" userId="84027bb8-3bf2-4d48-b8cd-9732617c25f2" providerId="ADAL" clId="{BC1D9AB1-F867-4F53-A93F-3F0F4740CC2B}" dt="2022-06-06T17:37:40.053" v="13754" actId="478"/>
          <ac:spMkLst>
            <pc:docMk/>
            <pc:sldMk cId="2538590025" sldId="374"/>
            <ac:spMk id="3" creationId="{38B0A882-7E20-4AD2-ACE5-1FED4193FCBF}"/>
          </ac:spMkLst>
        </pc:spChg>
        <pc:spChg chg="mod">
          <ac:chgData name="Feracor, James" userId="84027bb8-3bf2-4d48-b8cd-9732617c25f2" providerId="ADAL" clId="{BC1D9AB1-F867-4F53-A93F-3F0F4740CC2B}" dt="2022-06-06T17:38:26.611" v="13770" actId="14100"/>
          <ac:spMkLst>
            <pc:docMk/>
            <pc:sldMk cId="2538590025" sldId="374"/>
            <ac:spMk id="7" creationId="{45AC73D9-17A9-CC47-8BDD-0C03D3D61A30}"/>
          </ac:spMkLst>
        </pc:spChg>
        <pc:spChg chg="add mod">
          <ac:chgData name="Feracor, James" userId="84027bb8-3bf2-4d48-b8cd-9732617c25f2" providerId="ADAL" clId="{BC1D9AB1-F867-4F53-A93F-3F0F4740CC2B}" dt="2022-06-06T17:42:39.679" v="13879" actId="165"/>
          <ac:spMkLst>
            <pc:docMk/>
            <pc:sldMk cId="2538590025" sldId="374"/>
            <ac:spMk id="8" creationId="{C2E45516-7134-4B6D-A00A-E721666ACFE8}"/>
          </ac:spMkLst>
        </pc:spChg>
        <pc:spChg chg="add mod topLvl">
          <ac:chgData name="Feracor, James" userId="84027bb8-3bf2-4d48-b8cd-9732617c25f2" providerId="ADAL" clId="{BC1D9AB1-F867-4F53-A93F-3F0F4740CC2B}" dt="2022-06-06T17:42:39.679" v="13879" actId="165"/>
          <ac:spMkLst>
            <pc:docMk/>
            <pc:sldMk cId="2538590025" sldId="374"/>
            <ac:spMk id="9" creationId="{B14FFF63-ED7E-4B15-85B4-0C2E0C818D72}"/>
          </ac:spMkLst>
        </pc:spChg>
        <pc:spChg chg="add mod topLvl">
          <ac:chgData name="Feracor, James" userId="84027bb8-3bf2-4d48-b8cd-9732617c25f2" providerId="ADAL" clId="{BC1D9AB1-F867-4F53-A93F-3F0F4740CC2B}" dt="2022-06-06T17:42:39.679" v="13879" actId="165"/>
          <ac:spMkLst>
            <pc:docMk/>
            <pc:sldMk cId="2538590025" sldId="374"/>
            <ac:spMk id="10" creationId="{0D4AE1BF-6DB1-4A49-93D2-B2F423D62199}"/>
          </ac:spMkLst>
        </pc:spChg>
        <pc:spChg chg="del mod topLvl">
          <ac:chgData name="Feracor, James" userId="84027bb8-3bf2-4d48-b8cd-9732617c25f2" providerId="ADAL" clId="{BC1D9AB1-F867-4F53-A93F-3F0F4740CC2B}" dt="2022-06-06T17:37:18.446" v="13747" actId="478"/>
          <ac:spMkLst>
            <pc:docMk/>
            <pc:sldMk cId="2538590025" sldId="374"/>
            <ac:spMk id="12" creationId="{9643749E-702B-4F01-B14E-9B1A08323542}"/>
          </ac:spMkLst>
        </pc:spChg>
        <pc:spChg chg="mod">
          <ac:chgData name="Feracor, James" userId="84027bb8-3bf2-4d48-b8cd-9732617c25f2" providerId="ADAL" clId="{BC1D9AB1-F867-4F53-A93F-3F0F4740CC2B}" dt="2022-06-06T17:42:39.679" v="13879" actId="165"/>
          <ac:spMkLst>
            <pc:docMk/>
            <pc:sldMk cId="2538590025" sldId="374"/>
            <ac:spMk id="16" creationId="{24CFD5C6-CE5F-4D60-9700-A864842BA2B4}"/>
          </ac:spMkLst>
        </pc:spChg>
        <pc:spChg chg="mod">
          <ac:chgData name="Feracor, James" userId="84027bb8-3bf2-4d48-b8cd-9732617c25f2" providerId="ADAL" clId="{BC1D9AB1-F867-4F53-A93F-3F0F4740CC2B}" dt="2022-06-06T17:42:39.679" v="13879" actId="165"/>
          <ac:spMkLst>
            <pc:docMk/>
            <pc:sldMk cId="2538590025" sldId="374"/>
            <ac:spMk id="17" creationId="{D22C490B-630E-432C-980D-E3A6E7EDD408}"/>
          </ac:spMkLst>
        </pc:spChg>
        <pc:spChg chg="mod ord topLvl">
          <ac:chgData name="Feracor, James" userId="84027bb8-3bf2-4d48-b8cd-9732617c25f2" providerId="ADAL" clId="{BC1D9AB1-F867-4F53-A93F-3F0F4740CC2B}" dt="2022-06-06T17:42:47.208" v="13881" actId="14100"/>
          <ac:spMkLst>
            <pc:docMk/>
            <pc:sldMk cId="2538590025" sldId="374"/>
            <ac:spMk id="19" creationId="{6AB027F1-BA7A-480C-9EB9-0773B584D514}"/>
          </ac:spMkLst>
        </pc:spChg>
        <pc:spChg chg="del mod topLvl">
          <ac:chgData name="Feracor, James" userId="84027bb8-3bf2-4d48-b8cd-9732617c25f2" providerId="ADAL" clId="{BC1D9AB1-F867-4F53-A93F-3F0F4740CC2B}" dt="2022-06-06T17:38:40.549" v="13775" actId="478"/>
          <ac:spMkLst>
            <pc:docMk/>
            <pc:sldMk cId="2538590025" sldId="374"/>
            <ac:spMk id="21" creationId="{AED41D81-8F20-43F9-A58D-52FB1CB57EC9}"/>
          </ac:spMkLst>
        </pc:spChg>
        <pc:spChg chg="add del mod">
          <ac:chgData name="Feracor, James" userId="84027bb8-3bf2-4d48-b8cd-9732617c25f2" providerId="ADAL" clId="{BC1D9AB1-F867-4F53-A93F-3F0F4740CC2B}" dt="2022-06-06T17:37:01.577" v="13744" actId="478"/>
          <ac:spMkLst>
            <pc:docMk/>
            <pc:sldMk cId="2538590025" sldId="374"/>
            <ac:spMk id="24" creationId="{3CEAA4E5-8A3D-4F76-8A8D-1990B649C1F4}"/>
          </ac:spMkLst>
        </pc:spChg>
        <pc:spChg chg="mod topLvl">
          <ac:chgData name="Feracor, James" userId="84027bb8-3bf2-4d48-b8cd-9732617c25f2" providerId="ADAL" clId="{BC1D9AB1-F867-4F53-A93F-3F0F4740CC2B}" dt="2022-06-06T17:42:39.679" v="13879" actId="165"/>
          <ac:spMkLst>
            <pc:docMk/>
            <pc:sldMk cId="2538590025" sldId="374"/>
            <ac:spMk id="27" creationId="{358348F8-B8D7-416F-B21E-B4FE3F3345FE}"/>
          </ac:spMkLst>
        </pc:spChg>
        <pc:spChg chg="mod topLvl">
          <ac:chgData name="Feracor, James" userId="84027bb8-3bf2-4d48-b8cd-9732617c25f2" providerId="ADAL" clId="{BC1D9AB1-F867-4F53-A93F-3F0F4740CC2B}" dt="2022-06-06T17:42:39.679" v="13879" actId="165"/>
          <ac:spMkLst>
            <pc:docMk/>
            <pc:sldMk cId="2538590025" sldId="374"/>
            <ac:spMk id="28" creationId="{54CA3B55-2740-408A-9B9E-EDEDA7E42297}"/>
          </ac:spMkLst>
        </pc:spChg>
        <pc:spChg chg="add mod topLvl">
          <ac:chgData name="Feracor, James" userId="84027bb8-3bf2-4d48-b8cd-9732617c25f2" providerId="ADAL" clId="{BC1D9AB1-F867-4F53-A93F-3F0F4740CC2B}" dt="2022-06-06T17:42:39.679" v="13879" actId="165"/>
          <ac:spMkLst>
            <pc:docMk/>
            <pc:sldMk cId="2538590025" sldId="374"/>
            <ac:spMk id="30" creationId="{C5D7F616-EBA5-474A-8A75-AA675B49C776}"/>
          </ac:spMkLst>
        </pc:spChg>
        <pc:spChg chg="add del mod">
          <ac:chgData name="Feracor, James" userId="84027bb8-3bf2-4d48-b8cd-9732617c25f2" providerId="ADAL" clId="{BC1D9AB1-F867-4F53-A93F-3F0F4740CC2B}" dt="2022-06-06T17:42:29.679" v="13874" actId="478"/>
          <ac:spMkLst>
            <pc:docMk/>
            <pc:sldMk cId="2538590025" sldId="374"/>
            <ac:spMk id="31" creationId="{A937499C-59A7-43C1-B1DC-851B32556CFB}"/>
          </ac:spMkLst>
        </pc:spChg>
        <pc:spChg chg="add mod ord">
          <ac:chgData name="Feracor, James" userId="84027bb8-3bf2-4d48-b8cd-9732617c25f2" providerId="ADAL" clId="{BC1D9AB1-F867-4F53-A93F-3F0F4740CC2B}" dt="2022-06-06T17:43:44.629" v="13892" actId="207"/>
          <ac:spMkLst>
            <pc:docMk/>
            <pc:sldMk cId="2538590025" sldId="374"/>
            <ac:spMk id="32" creationId="{83FC93D5-352D-417F-A7C4-4CC3F316EC36}"/>
          </ac:spMkLst>
        </pc:spChg>
        <pc:grpChg chg="add mod topLvl">
          <ac:chgData name="Feracor, James" userId="84027bb8-3bf2-4d48-b8cd-9732617c25f2" providerId="ADAL" clId="{BC1D9AB1-F867-4F53-A93F-3F0F4740CC2B}" dt="2022-06-06T17:42:39.679" v="13879" actId="165"/>
          <ac:grpSpMkLst>
            <pc:docMk/>
            <pc:sldMk cId="2538590025" sldId="374"/>
            <ac:grpSpMk id="2" creationId="{34E9D084-5032-4151-B289-C45503FD7317}"/>
          </ac:grpSpMkLst>
        </pc:grpChg>
        <pc:grpChg chg="add del mod">
          <ac:chgData name="Feracor, James" userId="84027bb8-3bf2-4d48-b8cd-9732617c25f2" providerId="ADAL" clId="{BC1D9AB1-F867-4F53-A93F-3F0F4740CC2B}" dt="2022-06-06T17:37:14.514" v="13746" actId="165"/>
          <ac:grpSpMkLst>
            <pc:docMk/>
            <pc:sldMk cId="2538590025" sldId="374"/>
            <ac:grpSpMk id="11" creationId="{F25F6101-CC15-4D94-9F12-6DFBDD413E2A}"/>
          </ac:grpSpMkLst>
        </pc:grpChg>
        <pc:grpChg chg="mod topLvl">
          <ac:chgData name="Feracor, James" userId="84027bb8-3bf2-4d48-b8cd-9732617c25f2" providerId="ADAL" clId="{BC1D9AB1-F867-4F53-A93F-3F0F4740CC2B}" dt="2022-06-06T17:42:39.679" v="13879" actId="165"/>
          <ac:grpSpMkLst>
            <pc:docMk/>
            <pc:sldMk cId="2538590025" sldId="374"/>
            <ac:grpSpMk id="13" creationId="{849448C1-F992-40B8-8B53-62C6B1205969}"/>
          </ac:grpSpMkLst>
        </pc:grpChg>
        <pc:grpChg chg="add del mod">
          <ac:chgData name="Feracor, James" userId="84027bb8-3bf2-4d48-b8cd-9732617c25f2" providerId="ADAL" clId="{BC1D9AB1-F867-4F53-A93F-3F0F4740CC2B}" dt="2022-06-06T17:37:36.293" v="13753" actId="165"/>
          <ac:grpSpMkLst>
            <pc:docMk/>
            <pc:sldMk cId="2538590025" sldId="374"/>
            <ac:grpSpMk id="18" creationId="{02FAACDE-BED0-4E71-B5E8-AF1EB2859182}"/>
          </ac:grpSpMkLst>
        </pc:grpChg>
        <pc:grpChg chg="add del mod">
          <ac:chgData name="Feracor, James" userId="84027bb8-3bf2-4d48-b8cd-9732617c25f2" providerId="ADAL" clId="{BC1D9AB1-F867-4F53-A93F-3F0F4740CC2B}" dt="2022-06-06T17:39:04.794" v="13783" actId="165"/>
          <ac:grpSpMkLst>
            <pc:docMk/>
            <pc:sldMk cId="2538590025" sldId="374"/>
            <ac:grpSpMk id="25" creationId="{09F93442-5863-456F-8E04-106F864F0E75}"/>
          </ac:grpSpMkLst>
        </pc:grpChg>
        <pc:grpChg chg="add del mod">
          <ac:chgData name="Feracor, James" userId="84027bb8-3bf2-4d48-b8cd-9732617c25f2" providerId="ADAL" clId="{BC1D9AB1-F867-4F53-A93F-3F0F4740CC2B}" dt="2022-06-06T17:42:39.679" v="13879" actId="165"/>
          <ac:grpSpMkLst>
            <pc:docMk/>
            <pc:sldMk cId="2538590025" sldId="374"/>
            <ac:grpSpMk id="29" creationId="{F6E851D6-ECF9-4A76-9E01-314A5F0F5184}"/>
          </ac:grpSpMkLst>
        </pc:grpChg>
        <pc:picChg chg="add mod topLvl">
          <ac:chgData name="Feracor, James" userId="84027bb8-3bf2-4d48-b8cd-9732617c25f2" providerId="ADAL" clId="{BC1D9AB1-F867-4F53-A93F-3F0F4740CC2B}" dt="2022-06-06T17:42:39.679" v="13879" actId="165"/>
          <ac:picMkLst>
            <pc:docMk/>
            <pc:sldMk cId="2538590025" sldId="374"/>
            <ac:picMk id="4" creationId="{6E9E4E49-5842-4517-B231-BCA418EAE751}"/>
          </ac:picMkLst>
        </pc:picChg>
        <pc:picChg chg="add mod topLvl">
          <ac:chgData name="Feracor, James" userId="84027bb8-3bf2-4d48-b8cd-9732617c25f2" providerId="ADAL" clId="{BC1D9AB1-F867-4F53-A93F-3F0F4740CC2B}" dt="2022-06-06T17:42:39.679" v="13879" actId="165"/>
          <ac:picMkLst>
            <pc:docMk/>
            <pc:sldMk cId="2538590025" sldId="374"/>
            <ac:picMk id="5" creationId="{4EF80075-545A-4561-91AE-5A43CFC21564}"/>
          </ac:picMkLst>
        </pc:picChg>
        <pc:picChg chg="add mod">
          <ac:chgData name="Feracor, James" userId="84027bb8-3bf2-4d48-b8cd-9732617c25f2" providerId="ADAL" clId="{BC1D9AB1-F867-4F53-A93F-3F0F4740CC2B}" dt="2022-06-06T17:42:39.679" v="13879" actId="165"/>
          <ac:picMkLst>
            <pc:docMk/>
            <pc:sldMk cId="2538590025" sldId="374"/>
            <ac:picMk id="6" creationId="{A03B5BCB-8317-4C40-A2A8-CA0ECE8E43F1}"/>
          </ac:picMkLst>
        </pc:picChg>
        <pc:picChg chg="mod">
          <ac:chgData name="Feracor, James" userId="84027bb8-3bf2-4d48-b8cd-9732617c25f2" providerId="ADAL" clId="{BC1D9AB1-F867-4F53-A93F-3F0F4740CC2B}" dt="2022-06-06T17:42:39.679" v="13879" actId="165"/>
          <ac:picMkLst>
            <pc:docMk/>
            <pc:sldMk cId="2538590025" sldId="374"/>
            <ac:picMk id="14" creationId="{E9625112-B3B7-49F5-86D6-2245D717D7C6}"/>
          </ac:picMkLst>
        </pc:picChg>
        <pc:picChg chg="del mod">
          <ac:chgData name="Feracor, James" userId="84027bb8-3bf2-4d48-b8cd-9732617c25f2" providerId="ADAL" clId="{BC1D9AB1-F867-4F53-A93F-3F0F4740CC2B}" dt="2022-06-06T17:37:23.900" v="13748" actId="478"/>
          <ac:picMkLst>
            <pc:docMk/>
            <pc:sldMk cId="2538590025" sldId="374"/>
            <ac:picMk id="15" creationId="{1A8F1B29-DE2B-4CA5-8F9F-6DCB2DAF25DD}"/>
          </ac:picMkLst>
        </pc:picChg>
        <pc:picChg chg="del mod topLvl">
          <ac:chgData name="Feracor, James" userId="84027bb8-3bf2-4d48-b8cd-9732617c25f2" providerId="ADAL" clId="{BC1D9AB1-F867-4F53-A93F-3F0F4740CC2B}" dt="2022-06-06T17:38:49.878" v="13779" actId="478"/>
          <ac:picMkLst>
            <pc:docMk/>
            <pc:sldMk cId="2538590025" sldId="374"/>
            <ac:picMk id="20" creationId="{312DACBD-1AC3-4B03-82DA-D33ABDB76DB8}"/>
          </ac:picMkLst>
        </pc:picChg>
        <pc:picChg chg="add mod topLvl">
          <ac:chgData name="Feracor, James" userId="84027bb8-3bf2-4d48-b8cd-9732617c25f2" providerId="ADAL" clId="{BC1D9AB1-F867-4F53-A93F-3F0F4740CC2B}" dt="2022-06-06T17:43:27.226" v="13890" actId="12789"/>
          <ac:picMkLst>
            <pc:docMk/>
            <pc:sldMk cId="2538590025" sldId="374"/>
            <ac:picMk id="22" creationId="{F2372376-DFE2-4442-812C-22B6730A4D05}"/>
          </ac:picMkLst>
        </pc:picChg>
        <pc:picChg chg="add del mod">
          <ac:chgData name="Feracor, James" userId="84027bb8-3bf2-4d48-b8cd-9732617c25f2" providerId="ADAL" clId="{BC1D9AB1-F867-4F53-A93F-3F0F4740CC2B}" dt="2022-06-06T17:38:29.622" v="13772" actId="478"/>
          <ac:picMkLst>
            <pc:docMk/>
            <pc:sldMk cId="2538590025" sldId="374"/>
            <ac:picMk id="23" creationId="{3048EE0C-E1A1-4119-9E2A-680EE665BFF3}"/>
          </ac:picMkLst>
        </pc:picChg>
        <pc:picChg chg="mod topLvl">
          <ac:chgData name="Feracor, James" userId="84027bb8-3bf2-4d48-b8cd-9732617c25f2" providerId="ADAL" clId="{BC1D9AB1-F867-4F53-A93F-3F0F4740CC2B}" dt="2022-06-06T17:42:39.679" v="13879" actId="165"/>
          <ac:picMkLst>
            <pc:docMk/>
            <pc:sldMk cId="2538590025" sldId="374"/>
            <ac:picMk id="26" creationId="{C349A2AA-CDD3-4F91-9BF9-EF226D04DD50}"/>
          </ac:picMkLst>
        </pc:picChg>
      </pc:sldChg>
      <pc:sldChg chg="modSp mod modNotesTx">
        <pc:chgData name="Feracor, James" userId="84027bb8-3bf2-4d48-b8cd-9732617c25f2" providerId="ADAL" clId="{BC1D9AB1-F867-4F53-A93F-3F0F4740CC2B}" dt="2022-06-09T18:13:29.397" v="31863" actId="20577"/>
        <pc:sldMkLst>
          <pc:docMk/>
          <pc:sldMk cId="1486725101" sldId="375"/>
        </pc:sldMkLst>
        <pc:spChg chg="mod">
          <ac:chgData name="Feracor, James" userId="84027bb8-3bf2-4d48-b8cd-9732617c25f2" providerId="ADAL" clId="{BC1D9AB1-F867-4F53-A93F-3F0F4740CC2B}" dt="2022-06-09T18:10:20.308" v="31775" actId="27636"/>
          <ac:spMkLst>
            <pc:docMk/>
            <pc:sldMk cId="1486725101" sldId="375"/>
            <ac:spMk id="3" creationId="{0DCED6D6-8871-F040-97C9-889D4BD3A07F}"/>
          </ac:spMkLst>
        </pc:spChg>
      </pc:sldChg>
      <pc:sldChg chg="addSp delSp modSp mod">
        <pc:chgData name="Feracor, James" userId="84027bb8-3bf2-4d48-b8cd-9732617c25f2" providerId="ADAL" clId="{BC1D9AB1-F867-4F53-A93F-3F0F4740CC2B}" dt="2022-06-09T04:12:09.710" v="30040" actId="1076"/>
        <pc:sldMkLst>
          <pc:docMk/>
          <pc:sldMk cId="3420469701" sldId="376"/>
        </pc:sldMkLst>
        <pc:spChg chg="mod">
          <ac:chgData name="Feracor, James" userId="84027bb8-3bf2-4d48-b8cd-9732617c25f2" providerId="ADAL" clId="{BC1D9AB1-F867-4F53-A93F-3F0F4740CC2B}" dt="2022-06-09T04:11:51.456" v="30034" actId="14100"/>
          <ac:spMkLst>
            <pc:docMk/>
            <pc:sldMk cId="3420469701" sldId="376"/>
            <ac:spMk id="2" creationId="{16EECD94-17E8-6B4C-84AE-7E6D5C31D1B5}"/>
          </ac:spMkLst>
        </pc:spChg>
        <pc:spChg chg="add del mod">
          <ac:chgData name="Feracor, James" userId="84027bb8-3bf2-4d48-b8cd-9732617c25f2" providerId="ADAL" clId="{BC1D9AB1-F867-4F53-A93F-3F0F4740CC2B}" dt="2022-06-09T04:11:59.687" v="30038" actId="14100"/>
          <ac:spMkLst>
            <pc:docMk/>
            <pc:sldMk cId="3420469701" sldId="376"/>
            <ac:spMk id="3" creationId="{0DCED6D6-8871-F040-97C9-889D4BD3A07F}"/>
          </ac:spMkLst>
        </pc:spChg>
        <pc:spChg chg="add del mod">
          <ac:chgData name="Feracor, James" userId="84027bb8-3bf2-4d48-b8cd-9732617c25f2" providerId="ADAL" clId="{BC1D9AB1-F867-4F53-A93F-3F0F4740CC2B}" dt="2022-06-09T04:11:42.478" v="30018" actId="478"/>
          <ac:spMkLst>
            <pc:docMk/>
            <pc:sldMk cId="3420469701" sldId="376"/>
            <ac:spMk id="5" creationId="{8A92F9C9-8012-428C-912A-2ED89DB5B965}"/>
          </ac:spMkLst>
        </pc:spChg>
        <pc:spChg chg="add del mod">
          <ac:chgData name="Feracor, James" userId="84027bb8-3bf2-4d48-b8cd-9732617c25f2" providerId="ADAL" clId="{BC1D9AB1-F867-4F53-A93F-3F0F4740CC2B}" dt="2022-06-03T22:16:52.221" v="858" actId="478"/>
          <ac:spMkLst>
            <pc:docMk/>
            <pc:sldMk cId="3420469701" sldId="376"/>
            <ac:spMk id="5" creationId="{CB37B536-FF3A-495E-B8FF-A1F7FC7E979B}"/>
          </ac:spMkLst>
        </pc:spChg>
        <pc:spChg chg="del">
          <ac:chgData name="Feracor, James" userId="84027bb8-3bf2-4d48-b8cd-9732617c25f2" providerId="ADAL" clId="{BC1D9AB1-F867-4F53-A93F-3F0F4740CC2B}" dt="2022-06-09T04:11:40.864" v="30017" actId="478"/>
          <ac:spMkLst>
            <pc:docMk/>
            <pc:sldMk cId="3420469701" sldId="376"/>
            <ac:spMk id="7" creationId="{FCB7BF72-14B9-A94D-B2BE-60488F66F437}"/>
          </ac:spMkLst>
        </pc:spChg>
        <pc:spChg chg="add del">
          <ac:chgData name="Feracor, James" userId="84027bb8-3bf2-4d48-b8cd-9732617c25f2" providerId="ADAL" clId="{BC1D9AB1-F867-4F53-A93F-3F0F4740CC2B}" dt="2022-06-03T22:17:00.560" v="863" actId="478"/>
          <ac:spMkLst>
            <pc:docMk/>
            <pc:sldMk cId="3420469701" sldId="376"/>
            <ac:spMk id="10" creationId="{766EEC76-A2A0-48A4-B47E-83CBA99648E3}"/>
          </ac:spMkLst>
        </pc:spChg>
        <pc:spChg chg="add mod">
          <ac:chgData name="Feracor, James" userId="84027bb8-3bf2-4d48-b8cd-9732617c25f2" providerId="ADAL" clId="{BC1D9AB1-F867-4F53-A93F-3F0F4740CC2B}" dt="2022-06-09T04:12:05.288" v="30039" actId="1076"/>
          <ac:spMkLst>
            <pc:docMk/>
            <pc:sldMk cId="3420469701" sldId="376"/>
            <ac:spMk id="20" creationId="{3D381370-D7E1-43D0-9FAF-44CD2666087C}"/>
          </ac:spMkLst>
        </pc:spChg>
        <pc:spChg chg="add mod">
          <ac:chgData name="Feracor, James" userId="84027bb8-3bf2-4d48-b8cd-9732617c25f2" providerId="ADAL" clId="{BC1D9AB1-F867-4F53-A93F-3F0F4740CC2B}" dt="2022-06-09T04:12:05.288" v="30039" actId="1076"/>
          <ac:spMkLst>
            <pc:docMk/>
            <pc:sldMk cId="3420469701" sldId="376"/>
            <ac:spMk id="21" creationId="{A55CB90A-2218-4616-BF29-6C87A58D718E}"/>
          </ac:spMkLst>
        </pc:spChg>
        <pc:spChg chg="add mod">
          <ac:chgData name="Feracor, James" userId="84027bb8-3bf2-4d48-b8cd-9732617c25f2" providerId="ADAL" clId="{BC1D9AB1-F867-4F53-A93F-3F0F4740CC2B}" dt="2022-06-09T04:12:05.288" v="30039" actId="1076"/>
          <ac:spMkLst>
            <pc:docMk/>
            <pc:sldMk cId="3420469701" sldId="376"/>
            <ac:spMk id="22" creationId="{CECBE6A5-D755-4CA1-9C60-FA45F3641C56}"/>
          </ac:spMkLst>
        </pc:spChg>
        <pc:spChg chg="add del mod">
          <ac:chgData name="Feracor, James" userId="84027bb8-3bf2-4d48-b8cd-9732617c25f2" providerId="ADAL" clId="{BC1D9AB1-F867-4F53-A93F-3F0F4740CC2B}" dt="2022-06-03T22:23:08.626" v="992" actId="478"/>
          <ac:spMkLst>
            <pc:docMk/>
            <pc:sldMk cId="3420469701" sldId="376"/>
            <ac:spMk id="25" creationId="{A21EFD80-C58F-4E0B-825B-3A3C5BB368E8}"/>
          </ac:spMkLst>
        </pc:spChg>
        <pc:spChg chg="add mod">
          <ac:chgData name="Feracor, James" userId="84027bb8-3bf2-4d48-b8cd-9732617c25f2" providerId="ADAL" clId="{BC1D9AB1-F867-4F53-A93F-3F0F4740CC2B}" dt="2022-06-09T04:12:09.710" v="30040" actId="1076"/>
          <ac:spMkLst>
            <pc:docMk/>
            <pc:sldMk cId="3420469701" sldId="376"/>
            <ac:spMk id="26" creationId="{7D51841D-BA61-4E6D-81D5-FF7189FDE6CF}"/>
          </ac:spMkLst>
        </pc:spChg>
        <pc:spChg chg="add mod ord">
          <ac:chgData name="Feracor, James" userId="84027bb8-3bf2-4d48-b8cd-9732617c25f2" providerId="ADAL" clId="{BC1D9AB1-F867-4F53-A93F-3F0F4740CC2B}" dt="2022-06-09T04:12:09.710" v="30040" actId="1076"/>
          <ac:spMkLst>
            <pc:docMk/>
            <pc:sldMk cId="3420469701" sldId="376"/>
            <ac:spMk id="27" creationId="{C4606B22-52AF-46B9-ADA6-93EE2E745EC3}"/>
          </ac:spMkLst>
        </pc:spChg>
        <pc:spChg chg="add mod">
          <ac:chgData name="Feracor, James" userId="84027bb8-3bf2-4d48-b8cd-9732617c25f2" providerId="ADAL" clId="{BC1D9AB1-F867-4F53-A93F-3F0F4740CC2B}" dt="2022-06-09T04:12:09.710" v="30040" actId="1076"/>
          <ac:spMkLst>
            <pc:docMk/>
            <pc:sldMk cId="3420469701" sldId="376"/>
            <ac:spMk id="29" creationId="{CE14CFE3-DE81-4786-BB3B-E11711F78C3F}"/>
          </ac:spMkLst>
        </pc:spChg>
        <pc:spChg chg="add mod">
          <ac:chgData name="Feracor, James" userId="84027bb8-3bf2-4d48-b8cd-9732617c25f2" providerId="ADAL" clId="{BC1D9AB1-F867-4F53-A93F-3F0F4740CC2B}" dt="2022-06-09T04:12:05.288" v="30039" actId="1076"/>
          <ac:spMkLst>
            <pc:docMk/>
            <pc:sldMk cId="3420469701" sldId="376"/>
            <ac:spMk id="31" creationId="{FB2FD0F8-F1FD-4B15-AB70-AFDD7F2AB6E4}"/>
          </ac:spMkLst>
        </pc:spChg>
        <pc:spChg chg="add mod">
          <ac:chgData name="Feracor, James" userId="84027bb8-3bf2-4d48-b8cd-9732617c25f2" providerId="ADAL" clId="{BC1D9AB1-F867-4F53-A93F-3F0F4740CC2B}" dt="2022-06-09T04:12:09.710" v="30040" actId="1076"/>
          <ac:spMkLst>
            <pc:docMk/>
            <pc:sldMk cId="3420469701" sldId="376"/>
            <ac:spMk id="33" creationId="{7369BCB8-036B-4516-BEE8-EEE811DF1E1B}"/>
          </ac:spMkLst>
        </pc:spChg>
        <pc:spChg chg="add mod">
          <ac:chgData name="Feracor, James" userId="84027bb8-3bf2-4d48-b8cd-9732617c25f2" providerId="ADAL" clId="{BC1D9AB1-F867-4F53-A93F-3F0F4740CC2B}" dt="2022-06-09T04:12:09.710" v="30040" actId="1076"/>
          <ac:spMkLst>
            <pc:docMk/>
            <pc:sldMk cId="3420469701" sldId="376"/>
            <ac:spMk id="34" creationId="{66872970-DBFB-4F32-8676-44CE89F7D9A6}"/>
          </ac:spMkLst>
        </pc:spChg>
        <pc:spChg chg="add mod">
          <ac:chgData name="Feracor, James" userId="84027bb8-3bf2-4d48-b8cd-9732617c25f2" providerId="ADAL" clId="{BC1D9AB1-F867-4F53-A93F-3F0F4740CC2B}" dt="2022-06-06T05:22:34.996" v="4268" actId="207"/>
          <ac:spMkLst>
            <pc:docMk/>
            <pc:sldMk cId="3420469701" sldId="376"/>
            <ac:spMk id="35" creationId="{BA9C9FDB-8E83-47C3-9DF0-B21678947BCF}"/>
          </ac:spMkLst>
        </pc:spChg>
        <pc:spChg chg="add mod ord">
          <ac:chgData name="Feracor, James" userId="84027bb8-3bf2-4d48-b8cd-9732617c25f2" providerId="ADAL" clId="{BC1D9AB1-F867-4F53-A93F-3F0F4740CC2B}" dt="2022-06-09T04:12:05.288" v="30039" actId="1076"/>
          <ac:spMkLst>
            <pc:docMk/>
            <pc:sldMk cId="3420469701" sldId="376"/>
            <ac:spMk id="37" creationId="{5CBCBFCE-EDA4-4507-9F3B-38CFED1B5443}"/>
          </ac:spMkLst>
        </pc:spChg>
        <pc:spChg chg="add del mod">
          <ac:chgData name="Feracor, James" userId="84027bb8-3bf2-4d48-b8cd-9732617c25f2" providerId="ADAL" clId="{BC1D9AB1-F867-4F53-A93F-3F0F4740CC2B}" dt="2022-06-03T22:31:52.856" v="1394" actId="478"/>
          <ac:spMkLst>
            <pc:docMk/>
            <pc:sldMk cId="3420469701" sldId="376"/>
            <ac:spMk id="38" creationId="{B3F1E6BA-11CF-4F3A-9484-AC479B9624F4}"/>
          </ac:spMkLst>
        </pc:spChg>
        <pc:spChg chg="add del mod">
          <ac:chgData name="Feracor, James" userId="84027bb8-3bf2-4d48-b8cd-9732617c25f2" providerId="ADAL" clId="{BC1D9AB1-F867-4F53-A93F-3F0F4740CC2B}" dt="2022-06-03T22:31:52.856" v="1394" actId="478"/>
          <ac:spMkLst>
            <pc:docMk/>
            <pc:sldMk cId="3420469701" sldId="376"/>
            <ac:spMk id="39" creationId="{D9375F32-7AEA-4496-8EF4-8C63E7D0EA73}"/>
          </ac:spMkLst>
        </pc:spChg>
        <pc:spChg chg="add del mod">
          <ac:chgData name="Feracor, James" userId="84027bb8-3bf2-4d48-b8cd-9732617c25f2" providerId="ADAL" clId="{BC1D9AB1-F867-4F53-A93F-3F0F4740CC2B}" dt="2022-06-03T22:31:52.856" v="1394" actId="478"/>
          <ac:spMkLst>
            <pc:docMk/>
            <pc:sldMk cId="3420469701" sldId="376"/>
            <ac:spMk id="40" creationId="{693D4CB8-F5D9-4437-AA12-B48E4F35666A}"/>
          </ac:spMkLst>
        </pc:spChg>
        <pc:spChg chg="add mod ord">
          <ac:chgData name="Feracor, James" userId="84027bb8-3bf2-4d48-b8cd-9732617c25f2" providerId="ADAL" clId="{BC1D9AB1-F867-4F53-A93F-3F0F4740CC2B}" dt="2022-06-09T04:10:04.252" v="29936" actId="207"/>
          <ac:spMkLst>
            <pc:docMk/>
            <pc:sldMk cId="3420469701" sldId="376"/>
            <ac:spMk id="42" creationId="{5B020354-26A0-4F78-BB62-C8FAAAB21C54}"/>
          </ac:spMkLst>
        </pc:spChg>
        <pc:spChg chg="add mod ord">
          <ac:chgData name="Feracor, James" userId="84027bb8-3bf2-4d48-b8cd-9732617c25f2" providerId="ADAL" clId="{BC1D9AB1-F867-4F53-A93F-3F0F4740CC2B}" dt="2022-06-09T04:12:09.710" v="30040" actId="1076"/>
          <ac:spMkLst>
            <pc:docMk/>
            <pc:sldMk cId="3420469701" sldId="376"/>
            <ac:spMk id="43" creationId="{783DF7CA-0723-472F-90E7-2454E1BCF1BB}"/>
          </ac:spMkLst>
        </pc:spChg>
        <pc:spChg chg="add del mod">
          <ac:chgData name="Feracor, James" userId="84027bb8-3bf2-4d48-b8cd-9732617c25f2" providerId="ADAL" clId="{BC1D9AB1-F867-4F53-A93F-3F0F4740CC2B}" dt="2022-06-03T22:33:54.947" v="1622" actId="478"/>
          <ac:spMkLst>
            <pc:docMk/>
            <pc:sldMk cId="3420469701" sldId="376"/>
            <ac:spMk id="44" creationId="{34B45498-2BA2-4C51-81BD-F8D5EB77A9D8}"/>
          </ac:spMkLst>
        </pc:spChg>
        <pc:spChg chg="add del mod">
          <ac:chgData name="Feracor, James" userId="84027bb8-3bf2-4d48-b8cd-9732617c25f2" providerId="ADAL" clId="{BC1D9AB1-F867-4F53-A93F-3F0F4740CC2B}" dt="2022-06-03T22:33:52.722" v="1620" actId="478"/>
          <ac:spMkLst>
            <pc:docMk/>
            <pc:sldMk cId="3420469701" sldId="376"/>
            <ac:spMk id="45" creationId="{D4369C14-7B42-4FE8-89C0-76072D124645}"/>
          </ac:spMkLst>
        </pc:spChg>
        <pc:spChg chg="add del mod">
          <ac:chgData name="Feracor, James" userId="84027bb8-3bf2-4d48-b8cd-9732617c25f2" providerId="ADAL" clId="{BC1D9AB1-F867-4F53-A93F-3F0F4740CC2B}" dt="2022-06-03T22:33:54.058" v="1621" actId="478"/>
          <ac:spMkLst>
            <pc:docMk/>
            <pc:sldMk cId="3420469701" sldId="376"/>
            <ac:spMk id="46" creationId="{8912B949-1734-4D30-A66B-AD36291CF05C}"/>
          </ac:spMkLst>
        </pc:spChg>
        <pc:spChg chg="add mod ord">
          <ac:chgData name="Feracor, James" userId="84027bb8-3bf2-4d48-b8cd-9732617c25f2" providerId="ADAL" clId="{BC1D9AB1-F867-4F53-A93F-3F0F4740CC2B}" dt="2022-06-03T22:39:43.555" v="1857" actId="1076"/>
          <ac:spMkLst>
            <pc:docMk/>
            <pc:sldMk cId="3420469701" sldId="376"/>
            <ac:spMk id="47" creationId="{504D0462-02C3-4B31-9036-23038FC49D17}"/>
          </ac:spMkLst>
        </pc:spChg>
        <pc:spChg chg="add mod ord">
          <ac:chgData name="Feracor, James" userId="84027bb8-3bf2-4d48-b8cd-9732617c25f2" providerId="ADAL" clId="{BC1D9AB1-F867-4F53-A93F-3F0F4740CC2B}" dt="2022-06-09T04:12:09.710" v="30040" actId="1076"/>
          <ac:spMkLst>
            <pc:docMk/>
            <pc:sldMk cId="3420469701" sldId="376"/>
            <ac:spMk id="48" creationId="{E07B8423-AB25-4233-8188-FD86EE2A7758}"/>
          </ac:spMkLst>
        </pc:spChg>
        <pc:spChg chg="add mod ord">
          <ac:chgData name="Feracor, James" userId="84027bb8-3bf2-4d48-b8cd-9732617c25f2" providerId="ADAL" clId="{BC1D9AB1-F867-4F53-A93F-3F0F4740CC2B}" dt="2022-06-09T04:12:09.710" v="30040" actId="1076"/>
          <ac:spMkLst>
            <pc:docMk/>
            <pc:sldMk cId="3420469701" sldId="376"/>
            <ac:spMk id="49" creationId="{D07A4A0B-4FF6-4548-A518-8EED0928BF7F}"/>
          </ac:spMkLst>
        </pc:spChg>
        <pc:spChg chg="add mod">
          <ac:chgData name="Feracor, James" userId="84027bb8-3bf2-4d48-b8cd-9732617c25f2" providerId="ADAL" clId="{BC1D9AB1-F867-4F53-A93F-3F0F4740CC2B}" dt="2022-06-09T04:12:05.288" v="30039" actId="1076"/>
          <ac:spMkLst>
            <pc:docMk/>
            <pc:sldMk cId="3420469701" sldId="376"/>
            <ac:spMk id="50" creationId="{C5E363BA-029F-45BB-B995-3B40DA06D12B}"/>
          </ac:spMkLst>
        </pc:spChg>
        <pc:grpChg chg="add mod">
          <ac:chgData name="Feracor, James" userId="84027bb8-3bf2-4d48-b8cd-9732617c25f2" providerId="ADAL" clId="{BC1D9AB1-F867-4F53-A93F-3F0F4740CC2B}" dt="2022-06-09T04:12:09.710" v="30040" actId="1076"/>
          <ac:grpSpMkLst>
            <pc:docMk/>
            <pc:sldMk cId="3420469701" sldId="376"/>
            <ac:grpSpMk id="41" creationId="{DFF19EB7-F12E-4795-B4CA-F1699F3D6FB2}"/>
          </ac:grpSpMkLst>
        </pc:grpChg>
        <pc:grpChg chg="add mod">
          <ac:chgData name="Feracor, James" userId="84027bb8-3bf2-4d48-b8cd-9732617c25f2" providerId="ADAL" clId="{BC1D9AB1-F867-4F53-A93F-3F0F4740CC2B}" dt="2022-06-09T04:12:09.710" v="30040" actId="1076"/>
          <ac:grpSpMkLst>
            <pc:docMk/>
            <pc:sldMk cId="3420469701" sldId="376"/>
            <ac:grpSpMk id="51" creationId="{EECA632F-F230-4C92-9BD9-98CEFB071845}"/>
          </ac:grpSpMkLst>
        </pc:grpChg>
        <pc:grpChg chg="add mod">
          <ac:chgData name="Feracor, James" userId="84027bb8-3bf2-4d48-b8cd-9732617c25f2" providerId="ADAL" clId="{BC1D9AB1-F867-4F53-A93F-3F0F4740CC2B}" dt="2022-06-09T04:12:09.710" v="30040" actId="1076"/>
          <ac:grpSpMkLst>
            <pc:docMk/>
            <pc:sldMk cId="3420469701" sldId="376"/>
            <ac:grpSpMk id="52" creationId="{093129BA-ED51-4A2D-A10B-BFAB7BAB8BE6}"/>
          </ac:grpSpMkLst>
        </pc:grpChg>
        <pc:picChg chg="add mod">
          <ac:chgData name="Feracor, James" userId="84027bb8-3bf2-4d48-b8cd-9732617c25f2" providerId="ADAL" clId="{BC1D9AB1-F867-4F53-A93F-3F0F4740CC2B}" dt="2022-06-09T04:12:05.288" v="30039" actId="1076"/>
          <ac:picMkLst>
            <pc:docMk/>
            <pc:sldMk cId="3420469701" sldId="376"/>
            <ac:picMk id="12" creationId="{4EB60DF5-8470-41C0-94FD-B82AAFB66A2E}"/>
          </ac:picMkLst>
        </pc:picChg>
        <pc:picChg chg="add mod">
          <ac:chgData name="Feracor, James" userId="84027bb8-3bf2-4d48-b8cd-9732617c25f2" providerId="ADAL" clId="{BC1D9AB1-F867-4F53-A93F-3F0F4740CC2B}" dt="2022-06-09T04:12:05.288" v="30039" actId="1076"/>
          <ac:picMkLst>
            <pc:docMk/>
            <pc:sldMk cId="3420469701" sldId="376"/>
            <ac:picMk id="14" creationId="{32E50D04-21C6-4F7E-BD8B-24C018601AB1}"/>
          </ac:picMkLst>
        </pc:picChg>
        <pc:picChg chg="add mod">
          <ac:chgData name="Feracor, James" userId="84027bb8-3bf2-4d48-b8cd-9732617c25f2" providerId="ADAL" clId="{BC1D9AB1-F867-4F53-A93F-3F0F4740CC2B}" dt="2022-06-09T04:12:09.710" v="30040" actId="1076"/>
          <ac:picMkLst>
            <pc:docMk/>
            <pc:sldMk cId="3420469701" sldId="376"/>
            <ac:picMk id="16" creationId="{E4237A28-8252-47AD-813F-A33CCB0B8398}"/>
          </ac:picMkLst>
        </pc:picChg>
        <pc:picChg chg="add del mod">
          <ac:chgData name="Feracor, James" userId="84027bb8-3bf2-4d48-b8cd-9732617c25f2" providerId="ADAL" clId="{BC1D9AB1-F867-4F53-A93F-3F0F4740CC2B}" dt="2022-06-03T22:20:42.104" v="929" actId="478"/>
          <ac:picMkLst>
            <pc:docMk/>
            <pc:sldMk cId="3420469701" sldId="376"/>
            <ac:picMk id="17" creationId="{51C1D46D-4EB3-4797-854C-068A2405C365}"/>
          </ac:picMkLst>
        </pc:picChg>
        <pc:picChg chg="add del mod">
          <ac:chgData name="Feracor, James" userId="84027bb8-3bf2-4d48-b8cd-9732617c25f2" providerId="ADAL" clId="{BC1D9AB1-F867-4F53-A93F-3F0F4740CC2B}" dt="2022-06-03T22:24:14.915" v="1026" actId="478"/>
          <ac:picMkLst>
            <pc:docMk/>
            <pc:sldMk cId="3420469701" sldId="376"/>
            <ac:picMk id="18" creationId="{C15B7285-8C5B-414E-A47A-70E6932F44B2}"/>
          </ac:picMkLst>
        </pc:picChg>
        <pc:picChg chg="add del mod">
          <ac:chgData name="Feracor, James" userId="84027bb8-3bf2-4d48-b8cd-9732617c25f2" providerId="ADAL" clId="{BC1D9AB1-F867-4F53-A93F-3F0F4740CC2B}" dt="2022-06-03T22:24:15.310" v="1027" actId="478"/>
          <ac:picMkLst>
            <pc:docMk/>
            <pc:sldMk cId="3420469701" sldId="376"/>
            <ac:picMk id="19" creationId="{1A642D91-9D39-4136-9BCC-FB134FA22ADD}"/>
          </ac:picMkLst>
        </pc:picChg>
        <pc:picChg chg="add mod">
          <ac:chgData name="Feracor, James" userId="84027bb8-3bf2-4d48-b8cd-9732617c25f2" providerId="ADAL" clId="{BC1D9AB1-F867-4F53-A93F-3F0F4740CC2B}" dt="2022-06-09T04:12:09.710" v="30040" actId="1076"/>
          <ac:picMkLst>
            <pc:docMk/>
            <pc:sldMk cId="3420469701" sldId="376"/>
            <ac:picMk id="24" creationId="{D6111B01-6A76-45CE-9DD7-92433DA0016E}"/>
          </ac:picMkLst>
        </pc:picChg>
        <pc:picChg chg="add mod">
          <ac:chgData name="Feracor, James" userId="84027bb8-3bf2-4d48-b8cd-9732617c25f2" providerId="ADAL" clId="{BC1D9AB1-F867-4F53-A93F-3F0F4740CC2B}" dt="2022-06-09T04:12:09.710" v="30040" actId="1076"/>
          <ac:picMkLst>
            <pc:docMk/>
            <pc:sldMk cId="3420469701" sldId="376"/>
            <ac:picMk id="28" creationId="{47A3A353-38BD-4894-B770-B046C545427E}"/>
          </ac:picMkLst>
        </pc:picChg>
        <pc:picChg chg="add mod">
          <ac:chgData name="Feracor, James" userId="84027bb8-3bf2-4d48-b8cd-9732617c25f2" providerId="ADAL" clId="{BC1D9AB1-F867-4F53-A93F-3F0F4740CC2B}" dt="2022-06-03T22:39:43.555" v="1857" actId="1076"/>
          <ac:picMkLst>
            <pc:docMk/>
            <pc:sldMk cId="3420469701" sldId="376"/>
            <ac:picMk id="30" creationId="{A35ED840-D760-4657-BED3-6A113B3A6E83}"/>
          </ac:picMkLst>
        </pc:picChg>
        <pc:picChg chg="add mod">
          <ac:chgData name="Feracor, James" userId="84027bb8-3bf2-4d48-b8cd-9732617c25f2" providerId="ADAL" clId="{BC1D9AB1-F867-4F53-A93F-3F0F4740CC2B}" dt="2022-06-03T22:39:43.555" v="1857" actId="1076"/>
          <ac:picMkLst>
            <pc:docMk/>
            <pc:sldMk cId="3420469701" sldId="376"/>
            <ac:picMk id="36" creationId="{BD76B4A7-3B48-442A-9385-CB4FF3EB5C0D}"/>
          </ac:picMkLst>
        </pc:picChg>
        <pc:picChg chg="add mod">
          <ac:chgData name="Feracor, James" userId="84027bb8-3bf2-4d48-b8cd-9732617c25f2" providerId="ADAL" clId="{BC1D9AB1-F867-4F53-A93F-3F0F4740CC2B}" dt="2022-06-09T04:12:05.288" v="30039" actId="1076"/>
          <ac:picMkLst>
            <pc:docMk/>
            <pc:sldMk cId="3420469701" sldId="376"/>
            <ac:picMk id="1026" creationId="{40680E3E-BB1F-4DDE-A719-23A64CEA3833}"/>
          </ac:picMkLst>
        </pc:picChg>
      </pc:sldChg>
      <pc:sldChg chg="addSp delSp modSp mod modNotesTx">
        <pc:chgData name="Feracor, James" userId="84027bb8-3bf2-4d48-b8cd-9732617c25f2" providerId="ADAL" clId="{BC1D9AB1-F867-4F53-A93F-3F0F4740CC2B}" dt="2022-06-06T06:08:42.841" v="7953" actId="732"/>
        <pc:sldMkLst>
          <pc:docMk/>
          <pc:sldMk cId="1373095028" sldId="378"/>
        </pc:sldMkLst>
        <pc:spChg chg="mod">
          <ac:chgData name="Feracor, James" userId="84027bb8-3bf2-4d48-b8cd-9732617c25f2" providerId="ADAL" clId="{BC1D9AB1-F867-4F53-A93F-3F0F4740CC2B}" dt="2022-06-06T05:36:59.099" v="5422" actId="20577"/>
          <ac:spMkLst>
            <pc:docMk/>
            <pc:sldMk cId="1373095028" sldId="378"/>
            <ac:spMk id="2" creationId="{16EECD94-17E8-6B4C-84AE-7E6D5C31D1B5}"/>
          </ac:spMkLst>
        </pc:spChg>
        <pc:spChg chg="del">
          <ac:chgData name="Feracor, James" userId="84027bb8-3bf2-4d48-b8cd-9732617c25f2" providerId="ADAL" clId="{BC1D9AB1-F867-4F53-A93F-3F0F4740CC2B}" dt="2022-06-03T22:46:41.898" v="2917" actId="478"/>
          <ac:spMkLst>
            <pc:docMk/>
            <pc:sldMk cId="1373095028" sldId="378"/>
            <ac:spMk id="3" creationId="{0DCED6D6-8871-F040-97C9-889D4BD3A07F}"/>
          </ac:spMkLst>
        </pc:spChg>
        <pc:spChg chg="add del mod">
          <ac:chgData name="Feracor, James" userId="84027bb8-3bf2-4d48-b8cd-9732617c25f2" providerId="ADAL" clId="{BC1D9AB1-F867-4F53-A93F-3F0F4740CC2B}" dt="2022-06-06T05:56:10.635" v="7259" actId="478"/>
          <ac:spMkLst>
            <pc:docMk/>
            <pc:sldMk cId="1373095028" sldId="378"/>
            <ac:spMk id="3" creationId="{EA6B0575-480E-44E0-9D6A-B21923DFA432}"/>
          </ac:spMkLst>
        </pc:spChg>
        <pc:spChg chg="del mod">
          <ac:chgData name="Feracor, James" userId="84027bb8-3bf2-4d48-b8cd-9732617c25f2" providerId="ADAL" clId="{BC1D9AB1-F867-4F53-A93F-3F0F4740CC2B}" dt="2022-06-06T05:33:28.451" v="5121" actId="478"/>
          <ac:spMkLst>
            <pc:docMk/>
            <pc:sldMk cId="1373095028" sldId="378"/>
            <ac:spMk id="4" creationId="{5F3DDC2F-F061-4284-BE14-3873F9B4FB27}"/>
          </ac:spMkLst>
        </pc:spChg>
        <pc:spChg chg="add mod">
          <ac:chgData name="Feracor, James" userId="84027bb8-3bf2-4d48-b8cd-9732617c25f2" providerId="ADAL" clId="{BC1D9AB1-F867-4F53-A93F-3F0F4740CC2B}" dt="2022-06-06T06:07:25.389" v="7939" actId="1076"/>
          <ac:spMkLst>
            <pc:docMk/>
            <pc:sldMk cId="1373095028" sldId="378"/>
            <ac:spMk id="5" creationId="{A2874D6B-11CD-4372-87EA-134A3716ECD5}"/>
          </ac:spMkLst>
        </pc:spChg>
        <pc:spChg chg="mod">
          <ac:chgData name="Feracor, James" userId="84027bb8-3bf2-4d48-b8cd-9732617c25f2" providerId="ADAL" clId="{BC1D9AB1-F867-4F53-A93F-3F0F4740CC2B}" dt="2022-06-06T05:46:55.997" v="6440" actId="20577"/>
          <ac:spMkLst>
            <pc:docMk/>
            <pc:sldMk cId="1373095028" sldId="378"/>
            <ac:spMk id="7" creationId="{FCB7BF72-14B9-A94D-B2BE-60488F66F437}"/>
          </ac:spMkLst>
        </pc:spChg>
        <pc:spChg chg="mod">
          <ac:chgData name="Feracor, James" userId="84027bb8-3bf2-4d48-b8cd-9732617c25f2" providerId="ADAL" clId="{BC1D9AB1-F867-4F53-A93F-3F0F4740CC2B}" dt="2022-06-06T06:04:49.134" v="7724" actId="1076"/>
          <ac:spMkLst>
            <pc:docMk/>
            <pc:sldMk cId="1373095028" sldId="378"/>
            <ac:spMk id="8" creationId="{194DCDC5-2D84-4C51-B753-69001A8FDE88}"/>
          </ac:spMkLst>
        </pc:spChg>
        <pc:spChg chg="add mod">
          <ac:chgData name="Feracor, James" userId="84027bb8-3bf2-4d48-b8cd-9732617c25f2" providerId="ADAL" clId="{BC1D9AB1-F867-4F53-A93F-3F0F4740CC2B}" dt="2022-06-06T06:04:49.134" v="7724" actId="1076"/>
          <ac:spMkLst>
            <pc:docMk/>
            <pc:sldMk cId="1373095028" sldId="378"/>
            <ac:spMk id="10" creationId="{190EA974-3B44-4DE7-9E05-8E4811BE6473}"/>
          </ac:spMkLst>
        </pc:spChg>
        <pc:spChg chg="add del mod">
          <ac:chgData name="Feracor, James" userId="84027bb8-3bf2-4d48-b8cd-9732617c25f2" providerId="ADAL" clId="{BC1D9AB1-F867-4F53-A93F-3F0F4740CC2B}" dt="2022-06-06T05:46:08.337" v="6373" actId="478"/>
          <ac:spMkLst>
            <pc:docMk/>
            <pc:sldMk cId="1373095028" sldId="378"/>
            <ac:spMk id="11" creationId="{93F9CE7E-A99A-46AE-9280-1427D0FA8ABF}"/>
          </ac:spMkLst>
        </pc:spChg>
        <pc:spChg chg="add mod">
          <ac:chgData name="Feracor, James" userId="84027bb8-3bf2-4d48-b8cd-9732617c25f2" providerId="ADAL" clId="{BC1D9AB1-F867-4F53-A93F-3F0F4740CC2B}" dt="2022-06-06T06:04:49.134" v="7724" actId="1076"/>
          <ac:spMkLst>
            <pc:docMk/>
            <pc:sldMk cId="1373095028" sldId="378"/>
            <ac:spMk id="12" creationId="{0B098D22-C70E-48D8-B8B4-54FAF48FE1C1}"/>
          </ac:spMkLst>
        </pc:spChg>
        <pc:spChg chg="add mod">
          <ac:chgData name="Feracor, James" userId="84027bb8-3bf2-4d48-b8cd-9732617c25f2" providerId="ADAL" clId="{BC1D9AB1-F867-4F53-A93F-3F0F4740CC2B}" dt="2022-06-06T06:04:49.134" v="7724" actId="1076"/>
          <ac:spMkLst>
            <pc:docMk/>
            <pc:sldMk cId="1373095028" sldId="378"/>
            <ac:spMk id="13" creationId="{CDA86E72-5396-4F56-888C-2E70BAE2A034}"/>
          </ac:spMkLst>
        </pc:spChg>
        <pc:spChg chg="add del mod">
          <ac:chgData name="Feracor, James" userId="84027bb8-3bf2-4d48-b8cd-9732617c25f2" providerId="ADAL" clId="{BC1D9AB1-F867-4F53-A93F-3F0F4740CC2B}" dt="2022-06-06T05:57:59.884" v="7319" actId="21"/>
          <ac:spMkLst>
            <pc:docMk/>
            <pc:sldMk cId="1373095028" sldId="378"/>
            <ac:spMk id="14" creationId="{47B59BA6-A17D-46E2-82D4-18C574618454}"/>
          </ac:spMkLst>
        </pc:spChg>
        <pc:spChg chg="add del mod">
          <ac:chgData name="Feracor, James" userId="84027bb8-3bf2-4d48-b8cd-9732617c25f2" providerId="ADAL" clId="{BC1D9AB1-F867-4F53-A93F-3F0F4740CC2B}" dt="2022-06-06T05:57:59.884" v="7319" actId="21"/>
          <ac:spMkLst>
            <pc:docMk/>
            <pc:sldMk cId="1373095028" sldId="378"/>
            <ac:spMk id="15" creationId="{846F6BB9-52C3-4762-A79B-5CB52FEEFE46}"/>
          </ac:spMkLst>
        </pc:spChg>
        <pc:spChg chg="add del mod">
          <ac:chgData name="Feracor, James" userId="84027bb8-3bf2-4d48-b8cd-9732617c25f2" providerId="ADAL" clId="{BC1D9AB1-F867-4F53-A93F-3F0F4740CC2B}" dt="2022-06-06T05:57:59.884" v="7319" actId="21"/>
          <ac:spMkLst>
            <pc:docMk/>
            <pc:sldMk cId="1373095028" sldId="378"/>
            <ac:spMk id="16" creationId="{3162E68D-1B0C-4BF4-A9AC-18010FE13918}"/>
          </ac:spMkLst>
        </pc:spChg>
        <pc:spChg chg="add del mod">
          <ac:chgData name="Feracor, James" userId="84027bb8-3bf2-4d48-b8cd-9732617c25f2" providerId="ADAL" clId="{BC1D9AB1-F867-4F53-A93F-3F0F4740CC2B}" dt="2022-06-06T05:57:59.884" v="7319" actId="21"/>
          <ac:spMkLst>
            <pc:docMk/>
            <pc:sldMk cId="1373095028" sldId="378"/>
            <ac:spMk id="17" creationId="{CE2CE793-2DE1-45ED-A871-80DC3784954C}"/>
          </ac:spMkLst>
        </pc:spChg>
        <pc:spChg chg="add del mod">
          <ac:chgData name="Feracor, James" userId="84027bb8-3bf2-4d48-b8cd-9732617c25f2" providerId="ADAL" clId="{BC1D9AB1-F867-4F53-A93F-3F0F4740CC2B}" dt="2022-06-06T05:55:49.276" v="7255" actId="478"/>
          <ac:spMkLst>
            <pc:docMk/>
            <pc:sldMk cId="1373095028" sldId="378"/>
            <ac:spMk id="18" creationId="{133D65F4-3643-4F87-8728-A610A31BE1B1}"/>
          </ac:spMkLst>
        </pc:spChg>
        <pc:spChg chg="add mod ord">
          <ac:chgData name="Feracor, James" userId="84027bb8-3bf2-4d48-b8cd-9732617c25f2" providerId="ADAL" clId="{BC1D9AB1-F867-4F53-A93F-3F0F4740CC2B}" dt="2022-06-06T06:08:02.505" v="7943" actId="1076"/>
          <ac:spMkLst>
            <pc:docMk/>
            <pc:sldMk cId="1373095028" sldId="378"/>
            <ac:spMk id="19" creationId="{48DE5A90-2C9A-47CA-977D-BBDE6CF1FDAF}"/>
          </ac:spMkLst>
        </pc:spChg>
        <pc:spChg chg="add mod">
          <ac:chgData name="Feracor, James" userId="84027bb8-3bf2-4d48-b8cd-9732617c25f2" providerId="ADAL" clId="{BC1D9AB1-F867-4F53-A93F-3F0F4740CC2B}" dt="2022-06-06T06:08:02.505" v="7943" actId="1076"/>
          <ac:spMkLst>
            <pc:docMk/>
            <pc:sldMk cId="1373095028" sldId="378"/>
            <ac:spMk id="20" creationId="{626CA672-DC69-4228-98B7-D06371F876C4}"/>
          </ac:spMkLst>
        </pc:spChg>
        <pc:spChg chg="add mod">
          <ac:chgData name="Feracor, James" userId="84027bb8-3bf2-4d48-b8cd-9732617c25f2" providerId="ADAL" clId="{BC1D9AB1-F867-4F53-A93F-3F0F4740CC2B}" dt="2022-06-06T06:08:02.505" v="7943" actId="1076"/>
          <ac:spMkLst>
            <pc:docMk/>
            <pc:sldMk cId="1373095028" sldId="378"/>
            <ac:spMk id="21" creationId="{56588F99-127E-4109-95FF-321A9B586856}"/>
          </ac:spMkLst>
        </pc:spChg>
        <pc:spChg chg="add mod">
          <ac:chgData name="Feracor, James" userId="84027bb8-3bf2-4d48-b8cd-9732617c25f2" providerId="ADAL" clId="{BC1D9AB1-F867-4F53-A93F-3F0F4740CC2B}" dt="2022-06-06T06:08:02.505" v="7943" actId="1076"/>
          <ac:spMkLst>
            <pc:docMk/>
            <pc:sldMk cId="1373095028" sldId="378"/>
            <ac:spMk id="22" creationId="{42AAACC2-C2D6-4C6B-9FFF-E22C5444B5A2}"/>
          </ac:spMkLst>
        </pc:spChg>
        <pc:spChg chg="add mod ord">
          <ac:chgData name="Feracor, James" userId="84027bb8-3bf2-4d48-b8cd-9732617c25f2" providerId="ADAL" clId="{BC1D9AB1-F867-4F53-A93F-3F0F4740CC2B}" dt="2022-06-06T06:08:02.505" v="7943" actId="1076"/>
          <ac:spMkLst>
            <pc:docMk/>
            <pc:sldMk cId="1373095028" sldId="378"/>
            <ac:spMk id="23" creationId="{CBFDDF3D-9225-446A-9041-4E68E716B86C}"/>
          </ac:spMkLst>
        </pc:spChg>
        <pc:spChg chg="add mod ord">
          <ac:chgData name="Feracor, James" userId="84027bb8-3bf2-4d48-b8cd-9732617c25f2" providerId="ADAL" clId="{BC1D9AB1-F867-4F53-A93F-3F0F4740CC2B}" dt="2022-06-06T06:08:02.505" v="7943" actId="1076"/>
          <ac:spMkLst>
            <pc:docMk/>
            <pc:sldMk cId="1373095028" sldId="378"/>
            <ac:spMk id="24" creationId="{EDDA64DE-F6AA-4AF5-AFE4-8EE84B5FCF53}"/>
          </ac:spMkLst>
        </pc:spChg>
        <pc:spChg chg="add mod">
          <ac:chgData name="Feracor, James" userId="84027bb8-3bf2-4d48-b8cd-9732617c25f2" providerId="ADAL" clId="{BC1D9AB1-F867-4F53-A93F-3F0F4740CC2B}" dt="2022-06-06T06:04:49.134" v="7724" actId="1076"/>
          <ac:spMkLst>
            <pc:docMk/>
            <pc:sldMk cId="1373095028" sldId="378"/>
            <ac:spMk id="25" creationId="{D88D79AC-C557-4EE3-9262-CA1501089BA9}"/>
          </ac:spMkLst>
        </pc:spChg>
        <pc:spChg chg="add mod">
          <ac:chgData name="Feracor, James" userId="84027bb8-3bf2-4d48-b8cd-9732617c25f2" providerId="ADAL" clId="{BC1D9AB1-F867-4F53-A93F-3F0F4740CC2B}" dt="2022-06-06T06:04:49.134" v="7724" actId="1076"/>
          <ac:spMkLst>
            <pc:docMk/>
            <pc:sldMk cId="1373095028" sldId="378"/>
            <ac:spMk id="26" creationId="{06AD2905-E9B1-45A3-AE86-27073483D792}"/>
          </ac:spMkLst>
        </pc:spChg>
        <pc:spChg chg="add mod">
          <ac:chgData name="Feracor, James" userId="84027bb8-3bf2-4d48-b8cd-9732617c25f2" providerId="ADAL" clId="{BC1D9AB1-F867-4F53-A93F-3F0F4740CC2B}" dt="2022-06-06T06:04:49.134" v="7724" actId="1076"/>
          <ac:spMkLst>
            <pc:docMk/>
            <pc:sldMk cId="1373095028" sldId="378"/>
            <ac:spMk id="27" creationId="{D3D30D96-8DF6-4451-B3C3-1A98CB09244D}"/>
          </ac:spMkLst>
        </pc:spChg>
        <pc:picChg chg="add mod modCrop">
          <ac:chgData name="Feracor, James" userId="84027bb8-3bf2-4d48-b8cd-9732617c25f2" providerId="ADAL" clId="{BC1D9AB1-F867-4F53-A93F-3F0F4740CC2B}" dt="2022-06-06T06:08:17.295" v="7948" actId="1076"/>
          <ac:picMkLst>
            <pc:docMk/>
            <pc:sldMk cId="1373095028" sldId="378"/>
            <ac:picMk id="29" creationId="{94408D63-0925-4E7E-9145-C44410843F1F}"/>
          </ac:picMkLst>
        </pc:picChg>
        <pc:picChg chg="add mod modCrop">
          <ac:chgData name="Feracor, James" userId="84027bb8-3bf2-4d48-b8cd-9732617c25f2" providerId="ADAL" clId="{BC1D9AB1-F867-4F53-A93F-3F0F4740CC2B}" dt="2022-06-06T06:08:42.841" v="7953" actId="732"/>
          <ac:picMkLst>
            <pc:docMk/>
            <pc:sldMk cId="1373095028" sldId="378"/>
            <ac:picMk id="31" creationId="{64A13310-74F1-4E5B-A656-DA9293CBA0DE}"/>
          </ac:picMkLst>
        </pc:picChg>
      </pc:sldChg>
      <pc:sldChg chg="addSp delSp modSp add mod">
        <pc:chgData name="Feracor, James" userId="84027bb8-3bf2-4d48-b8cd-9732617c25f2" providerId="ADAL" clId="{BC1D9AB1-F867-4F53-A93F-3F0F4740CC2B}" dt="2022-06-09T04:39:39.041" v="30775" actId="21"/>
        <pc:sldMkLst>
          <pc:docMk/>
          <pc:sldMk cId="1440704574" sldId="379"/>
        </pc:sldMkLst>
        <pc:spChg chg="mod">
          <ac:chgData name="Feracor, James" userId="84027bb8-3bf2-4d48-b8cd-9732617c25f2" providerId="ADAL" clId="{BC1D9AB1-F867-4F53-A93F-3F0F4740CC2B}" dt="2022-06-06T06:21:16.406" v="8725" actId="6549"/>
          <ac:spMkLst>
            <pc:docMk/>
            <pc:sldMk cId="1440704574" sldId="379"/>
            <ac:spMk id="2" creationId="{16EECD94-17E8-6B4C-84AE-7E6D5C31D1B5}"/>
          </ac:spMkLst>
        </pc:spChg>
        <pc:spChg chg="del">
          <ac:chgData name="Feracor, James" userId="84027bb8-3bf2-4d48-b8cd-9732617c25f2" providerId="ADAL" clId="{BC1D9AB1-F867-4F53-A93F-3F0F4740CC2B}" dt="2022-06-06T06:21:01.175" v="8713" actId="478"/>
          <ac:spMkLst>
            <pc:docMk/>
            <pc:sldMk cId="1440704574" sldId="379"/>
            <ac:spMk id="3" creationId="{0DCED6D6-8871-F040-97C9-889D4BD3A07F}"/>
          </ac:spMkLst>
        </pc:spChg>
        <pc:spChg chg="add del mod">
          <ac:chgData name="Feracor, James" userId="84027bb8-3bf2-4d48-b8cd-9732617c25f2" providerId="ADAL" clId="{BC1D9AB1-F867-4F53-A93F-3F0F4740CC2B}" dt="2022-06-06T06:21:02.976" v="8714" actId="478"/>
          <ac:spMkLst>
            <pc:docMk/>
            <pc:sldMk cId="1440704574" sldId="379"/>
            <ac:spMk id="5" creationId="{C2A3558E-FFDD-49F8-B228-024798BC4DEE}"/>
          </ac:spMkLst>
        </pc:spChg>
        <pc:spChg chg="del">
          <ac:chgData name="Feracor, James" userId="84027bb8-3bf2-4d48-b8cd-9732617c25f2" providerId="ADAL" clId="{BC1D9AB1-F867-4F53-A93F-3F0F4740CC2B}" dt="2022-06-06T06:40:27.051" v="9601" actId="478"/>
          <ac:spMkLst>
            <pc:docMk/>
            <pc:sldMk cId="1440704574" sldId="379"/>
            <ac:spMk id="7" creationId="{FCB7BF72-14B9-A94D-B2BE-60488F66F437}"/>
          </ac:spMkLst>
        </pc:spChg>
        <pc:spChg chg="mod">
          <ac:chgData name="Feracor, James" userId="84027bb8-3bf2-4d48-b8cd-9732617c25f2" providerId="ADAL" clId="{BC1D9AB1-F867-4F53-A93F-3F0F4740CC2B}" dt="2022-06-06T06:24:02.589" v="8898" actId="1076"/>
          <ac:spMkLst>
            <pc:docMk/>
            <pc:sldMk cId="1440704574" sldId="379"/>
            <ac:spMk id="8" creationId="{F3BEC5C8-7097-4976-94F6-6BFDA798BB11}"/>
          </ac:spMkLst>
        </pc:spChg>
        <pc:spChg chg="del mod">
          <ac:chgData name="Feracor, James" userId="84027bb8-3bf2-4d48-b8cd-9732617c25f2" providerId="ADAL" clId="{BC1D9AB1-F867-4F53-A93F-3F0F4740CC2B}" dt="2022-06-06T06:21:29.855" v="8727" actId="478"/>
          <ac:spMkLst>
            <pc:docMk/>
            <pc:sldMk cId="1440704574" sldId="379"/>
            <ac:spMk id="10" creationId="{9743673B-0F75-4DEF-A99F-2ECB89BF8781}"/>
          </ac:spMkLst>
        </pc:spChg>
        <pc:spChg chg="mod">
          <ac:chgData name="Feracor, James" userId="84027bb8-3bf2-4d48-b8cd-9732617c25f2" providerId="ADAL" clId="{BC1D9AB1-F867-4F53-A93F-3F0F4740CC2B}" dt="2022-06-06T06:24:02.589" v="8898" actId="1076"/>
          <ac:spMkLst>
            <pc:docMk/>
            <pc:sldMk cId="1440704574" sldId="379"/>
            <ac:spMk id="11" creationId="{7E681B0D-21D0-4279-BB93-5D7DEC5A490C}"/>
          </ac:spMkLst>
        </pc:spChg>
        <pc:spChg chg="del mod">
          <ac:chgData name="Feracor, James" userId="84027bb8-3bf2-4d48-b8cd-9732617c25f2" providerId="ADAL" clId="{BC1D9AB1-F867-4F53-A93F-3F0F4740CC2B}" dt="2022-06-06T06:21:30.396" v="8728" actId="478"/>
          <ac:spMkLst>
            <pc:docMk/>
            <pc:sldMk cId="1440704574" sldId="379"/>
            <ac:spMk id="12" creationId="{1274A1E1-819B-4522-9397-C697944D157F}"/>
          </ac:spMkLst>
        </pc:spChg>
        <pc:spChg chg="add mod">
          <ac:chgData name="Feracor, James" userId="84027bb8-3bf2-4d48-b8cd-9732617c25f2" providerId="ADAL" clId="{BC1D9AB1-F867-4F53-A93F-3F0F4740CC2B}" dt="2022-06-06T06:24:00.330" v="8897" actId="14100"/>
          <ac:spMkLst>
            <pc:docMk/>
            <pc:sldMk cId="1440704574" sldId="379"/>
            <ac:spMk id="13" creationId="{C8921682-5A3F-4E33-B32F-B22296ECD376}"/>
          </ac:spMkLst>
        </pc:spChg>
        <pc:spChg chg="add mod">
          <ac:chgData name="Feracor, James" userId="84027bb8-3bf2-4d48-b8cd-9732617c25f2" providerId="ADAL" clId="{BC1D9AB1-F867-4F53-A93F-3F0F4740CC2B}" dt="2022-06-06T06:24:00.330" v="8897" actId="14100"/>
          <ac:spMkLst>
            <pc:docMk/>
            <pc:sldMk cId="1440704574" sldId="379"/>
            <ac:spMk id="14" creationId="{378F9EE4-990E-4DAF-BA90-813893B19DC9}"/>
          </ac:spMkLst>
        </pc:spChg>
        <pc:spChg chg="add del mod">
          <ac:chgData name="Feracor, James" userId="84027bb8-3bf2-4d48-b8cd-9732617c25f2" providerId="ADAL" clId="{BC1D9AB1-F867-4F53-A93F-3F0F4740CC2B}" dt="2022-06-06T06:30:27.674" v="9182" actId="478"/>
          <ac:spMkLst>
            <pc:docMk/>
            <pc:sldMk cId="1440704574" sldId="379"/>
            <ac:spMk id="17" creationId="{295647AC-0010-4D83-B7FF-56D063461A02}"/>
          </ac:spMkLst>
        </pc:spChg>
        <pc:spChg chg="add mod">
          <ac:chgData name="Feracor, James" userId="84027bb8-3bf2-4d48-b8cd-9732617c25f2" providerId="ADAL" clId="{BC1D9AB1-F867-4F53-A93F-3F0F4740CC2B}" dt="2022-06-06T06:40:57.228" v="9699" actId="20577"/>
          <ac:spMkLst>
            <pc:docMk/>
            <pc:sldMk cId="1440704574" sldId="379"/>
            <ac:spMk id="19" creationId="{16128F07-23BA-4190-9E0D-9FBCBDE3A4AC}"/>
          </ac:spMkLst>
        </pc:spChg>
        <pc:spChg chg="add mod topLvl">
          <ac:chgData name="Feracor, James" userId="84027bb8-3bf2-4d48-b8cd-9732617c25f2" providerId="ADAL" clId="{BC1D9AB1-F867-4F53-A93F-3F0F4740CC2B}" dt="2022-06-06T06:46:43.154" v="9870" actId="14100"/>
          <ac:spMkLst>
            <pc:docMk/>
            <pc:sldMk cId="1440704574" sldId="379"/>
            <ac:spMk id="21" creationId="{88D1A3C2-ADDD-4947-A6D8-AC799E519C5E}"/>
          </ac:spMkLst>
        </pc:spChg>
        <pc:spChg chg="add mod topLvl">
          <ac:chgData name="Feracor, James" userId="84027bb8-3bf2-4d48-b8cd-9732617c25f2" providerId="ADAL" clId="{BC1D9AB1-F867-4F53-A93F-3F0F4740CC2B}" dt="2022-06-09T04:39:29.562" v="30774" actId="20577"/>
          <ac:spMkLst>
            <pc:docMk/>
            <pc:sldMk cId="1440704574" sldId="379"/>
            <ac:spMk id="22" creationId="{4DCF49CC-51D1-4EB1-942A-0E5244B2604F}"/>
          </ac:spMkLst>
        </pc:spChg>
        <pc:spChg chg="add del mod topLvl">
          <ac:chgData name="Feracor, James" userId="84027bb8-3bf2-4d48-b8cd-9732617c25f2" providerId="ADAL" clId="{BC1D9AB1-F867-4F53-A93F-3F0F4740CC2B}" dt="2022-06-09T04:39:39.041" v="30775" actId="21"/>
          <ac:spMkLst>
            <pc:docMk/>
            <pc:sldMk cId="1440704574" sldId="379"/>
            <ac:spMk id="24" creationId="{74BEFCB0-D5F8-4003-B501-E3C785A7E42E}"/>
          </ac:spMkLst>
        </pc:spChg>
        <pc:spChg chg="add mod topLvl">
          <ac:chgData name="Feracor, James" userId="84027bb8-3bf2-4d48-b8cd-9732617c25f2" providerId="ADAL" clId="{BC1D9AB1-F867-4F53-A93F-3F0F4740CC2B}" dt="2022-06-06T06:42:46.459" v="9744" actId="165"/>
          <ac:spMkLst>
            <pc:docMk/>
            <pc:sldMk cId="1440704574" sldId="379"/>
            <ac:spMk id="25" creationId="{8DFFE162-032B-4185-BB9F-04A3220EBC86}"/>
          </ac:spMkLst>
        </pc:spChg>
        <pc:spChg chg="add mod topLvl">
          <ac:chgData name="Feracor, James" userId="84027bb8-3bf2-4d48-b8cd-9732617c25f2" providerId="ADAL" clId="{BC1D9AB1-F867-4F53-A93F-3F0F4740CC2B}" dt="2022-06-06T06:43:18.290" v="9753" actId="1076"/>
          <ac:spMkLst>
            <pc:docMk/>
            <pc:sldMk cId="1440704574" sldId="379"/>
            <ac:spMk id="26" creationId="{1E5F2FFA-CE1B-4085-A836-6F04B17B2E66}"/>
          </ac:spMkLst>
        </pc:spChg>
        <pc:spChg chg="add mod topLvl">
          <ac:chgData name="Feracor, James" userId="84027bb8-3bf2-4d48-b8cd-9732617c25f2" providerId="ADAL" clId="{BC1D9AB1-F867-4F53-A93F-3F0F4740CC2B}" dt="2022-06-06T06:43:18.290" v="9753" actId="1076"/>
          <ac:spMkLst>
            <pc:docMk/>
            <pc:sldMk cId="1440704574" sldId="379"/>
            <ac:spMk id="27" creationId="{45673FBA-6DB4-412A-8582-C473F8BCB84D}"/>
          </ac:spMkLst>
        </pc:spChg>
        <pc:spChg chg="add mod topLvl">
          <ac:chgData name="Feracor, James" userId="84027bb8-3bf2-4d48-b8cd-9732617c25f2" providerId="ADAL" clId="{BC1D9AB1-F867-4F53-A93F-3F0F4740CC2B}" dt="2022-06-06T06:43:18.290" v="9753" actId="1076"/>
          <ac:spMkLst>
            <pc:docMk/>
            <pc:sldMk cId="1440704574" sldId="379"/>
            <ac:spMk id="28" creationId="{357E604E-8611-44B0-9B81-90F1821E430F}"/>
          </ac:spMkLst>
        </pc:spChg>
        <pc:spChg chg="add mod topLvl">
          <ac:chgData name="Feracor, James" userId="84027bb8-3bf2-4d48-b8cd-9732617c25f2" providerId="ADAL" clId="{BC1D9AB1-F867-4F53-A93F-3F0F4740CC2B}" dt="2022-06-06T06:43:18.290" v="9753" actId="1076"/>
          <ac:spMkLst>
            <pc:docMk/>
            <pc:sldMk cId="1440704574" sldId="379"/>
            <ac:spMk id="29" creationId="{24982C58-F6AB-4274-A399-1FC112802109}"/>
          </ac:spMkLst>
        </pc:spChg>
        <pc:spChg chg="add mod topLvl">
          <ac:chgData name="Feracor, James" userId="84027bb8-3bf2-4d48-b8cd-9732617c25f2" providerId="ADAL" clId="{BC1D9AB1-F867-4F53-A93F-3F0F4740CC2B}" dt="2022-06-06T06:43:18.290" v="9753" actId="1076"/>
          <ac:spMkLst>
            <pc:docMk/>
            <pc:sldMk cId="1440704574" sldId="379"/>
            <ac:spMk id="30" creationId="{5F29DD8E-677E-4B33-AA57-42E5BA787094}"/>
          </ac:spMkLst>
        </pc:spChg>
        <pc:spChg chg="add mod topLvl">
          <ac:chgData name="Feracor, James" userId="84027bb8-3bf2-4d48-b8cd-9732617c25f2" providerId="ADAL" clId="{BC1D9AB1-F867-4F53-A93F-3F0F4740CC2B}" dt="2022-06-06T06:43:18.290" v="9753" actId="1076"/>
          <ac:spMkLst>
            <pc:docMk/>
            <pc:sldMk cId="1440704574" sldId="379"/>
            <ac:spMk id="31" creationId="{ADBDA471-79BC-4265-9C84-1D170715951E}"/>
          </ac:spMkLst>
        </pc:spChg>
        <pc:spChg chg="add mod topLvl">
          <ac:chgData name="Feracor, James" userId="84027bb8-3bf2-4d48-b8cd-9732617c25f2" providerId="ADAL" clId="{BC1D9AB1-F867-4F53-A93F-3F0F4740CC2B}" dt="2022-06-06T06:42:46.459" v="9744" actId="165"/>
          <ac:spMkLst>
            <pc:docMk/>
            <pc:sldMk cId="1440704574" sldId="379"/>
            <ac:spMk id="32" creationId="{1BF39B5A-2963-4252-B44D-3C210A2B8CD7}"/>
          </ac:spMkLst>
        </pc:spChg>
        <pc:spChg chg="add mod topLvl">
          <ac:chgData name="Feracor, James" userId="84027bb8-3bf2-4d48-b8cd-9732617c25f2" providerId="ADAL" clId="{BC1D9AB1-F867-4F53-A93F-3F0F4740CC2B}" dt="2022-06-06T06:42:46.459" v="9744" actId="165"/>
          <ac:spMkLst>
            <pc:docMk/>
            <pc:sldMk cId="1440704574" sldId="379"/>
            <ac:spMk id="33" creationId="{1FC80528-E984-4B6E-831C-F55E8B1BC913}"/>
          </ac:spMkLst>
        </pc:spChg>
        <pc:spChg chg="add mod topLvl">
          <ac:chgData name="Feracor, James" userId="84027bb8-3bf2-4d48-b8cd-9732617c25f2" providerId="ADAL" clId="{BC1D9AB1-F867-4F53-A93F-3F0F4740CC2B}" dt="2022-06-06T06:42:46.459" v="9744" actId="165"/>
          <ac:spMkLst>
            <pc:docMk/>
            <pc:sldMk cId="1440704574" sldId="379"/>
            <ac:spMk id="34" creationId="{494F1984-1A37-4DF6-AC52-4AACEE1BEBD9}"/>
          </ac:spMkLst>
        </pc:spChg>
        <pc:spChg chg="add mod topLvl">
          <ac:chgData name="Feracor, James" userId="84027bb8-3bf2-4d48-b8cd-9732617c25f2" providerId="ADAL" clId="{BC1D9AB1-F867-4F53-A93F-3F0F4740CC2B}" dt="2022-06-06T06:42:46.459" v="9744" actId="165"/>
          <ac:spMkLst>
            <pc:docMk/>
            <pc:sldMk cId="1440704574" sldId="379"/>
            <ac:spMk id="35" creationId="{B261574E-9695-487A-8DBE-032F7518DE34}"/>
          </ac:spMkLst>
        </pc:spChg>
        <pc:spChg chg="add mod topLvl">
          <ac:chgData name="Feracor, James" userId="84027bb8-3bf2-4d48-b8cd-9732617c25f2" providerId="ADAL" clId="{BC1D9AB1-F867-4F53-A93F-3F0F4740CC2B}" dt="2022-06-06T06:42:46.459" v="9744" actId="165"/>
          <ac:spMkLst>
            <pc:docMk/>
            <pc:sldMk cId="1440704574" sldId="379"/>
            <ac:spMk id="36" creationId="{53C88756-45CA-49A7-B738-3CB8DF7AD885}"/>
          </ac:spMkLst>
        </pc:spChg>
        <pc:grpChg chg="add del mod">
          <ac:chgData name="Feracor, James" userId="84027bb8-3bf2-4d48-b8cd-9732617c25f2" providerId="ADAL" clId="{BC1D9AB1-F867-4F53-A93F-3F0F4740CC2B}" dt="2022-06-06T06:42:46.459" v="9744" actId="165"/>
          <ac:grpSpMkLst>
            <pc:docMk/>
            <pc:sldMk cId="1440704574" sldId="379"/>
            <ac:grpSpMk id="55" creationId="{D66A92A9-2E41-476A-8AEF-E315C4A5BFF1}"/>
          </ac:grpSpMkLst>
        </pc:grpChg>
        <pc:picChg chg="add del mod modCrop">
          <ac:chgData name="Feracor, James" userId="84027bb8-3bf2-4d48-b8cd-9732617c25f2" providerId="ADAL" clId="{BC1D9AB1-F867-4F53-A93F-3F0F4740CC2B}" dt="2022-06-06T06:30:28.256" v="9183" actId="478"/>
          <ac:picMkLst>
            <pc:docMk/>
            <pc:sldMk cId="1440704574" sldId="379"/>
            <ac:picMk id="16" creationId="{633E672B-4B3B-4FA3-AA07-D01F3A7873F4}"/>
          </ac:picMkLst>
        </pc:picChg>
        <pc:picChg chg="add mod topLvl modCrop">
          <ac:chgData name="Feracor, James" userId="84027bb8-3bf2-4d48-b8cd-9732617c25f2" providerId="ADAL" clId="{BC1D9AB1-F867-4F53-A93F-3F0F4740CC2B}" dt="2022-06-06T06:42:46.459" v="9744" actId="165"/>
          <ac:picMkLst>
            <pc:docMk/>
            <pc:sldMk cId="1440704574" sldId="379"/>
            <ac:picMk id="20" creationId="{AF027B24-B574-45BA-B9CB-5D7B777E8F5A}"/>
          </ac:picMkLst>
        </pc:picChg>
        <pc:picChg chg="add mod topLvl">
          <ac:chgData name="Feracor, James" userId="84027bb8-3bf2-4d48-b8cd-9732617c25f2" providerId="ADAL" clId="{BC1D9AB1-F867-4F53-A93F-3F0F4740CC2B}" dt="2022-06-06T06:43:03.841" v="9749" actId="1076"/>
          <ac:picMkLst>
            <pc:docMk/>
            <pc:sldMk cId="1440704574" sldId="379"/>
            <ac:picMk id="23" creationId="{5FA9CB92-5865-4F05-9B9E-65EAA1524FBC}"/>
          </ac:picMkLst>
        </pc:picChg>
        <pc:cxnChg chg="add mod topLvl">
          <ac:chgData name="Feracor, James" userId="84027bb8-3bf2-4d48-b8cd-9732617c25f2" providerId="ADAL" clId="{BC1D9AB1-F867-4F53-A93F-3F0F4740CC2B}" dt="2022-06-06T06:43:18.290" v="9753" actId="1076"/>
          <ac:cxnSpMkLst>
            <pc:docMk/>
            <pc:sldMk cId="1440704574" sldId="379"/>
            <ac:cxnSpMk id="37" creationId="{DC3F3A56-3467-472D-BF55-ACE94F6B3AF4}"/>
          </ac:cxnSpMkLst>
        </pc:cxnChg>
        <pc:cxnChg chg="add mod topLvl">
          <ac:chgData name="Feracor, James" userId="84027bb8-3bf2-4d48-b8cd-9732617c25f2" providerId="ADAL" clId="{BC1D9AB1-F867-4F53-A93F-3F0F4740CC2B}" dt="2022-06-06T06:43:27.924" v="9758" actId="14100"/>
          <ac:cxnSpMkLst>
            <pc:docMk/>
            <pc:sldMk cId="1440704574" sldId="379"/>
            <ac:cxnSpMk id="38" creationId="{C63739D3-9EF2-4FC8-9BC3-F1664120AE06}"/>
          </ac:cxnSpMkLst>
        </pc:cxnChg>
        <pc:cxnChg chg="add mod topLvl">
          <ac:chgData name="Feracor, James" userId="84027bb8-3bf2-4d48-b8cd-9732617c25f2" providerId="ADAL" clId="{BC1D9AB1-F867-4F53-A93F-3F0F4740CC2B}" dt="2022-06-06T06:43:21.384" v="9754" actId="14100"/>
          <ac:cxnSpMkLst>
            <pc:docMk/>
            <pc:sldMk cId="1440704574" sldId="379"/>
            <ac:cxnSpMk id="39" creationId="{BDF0D155-1B47-4C78-BEDE-C7EDF32CDFE1}"/>
          </ac:cxnSpMkLst>
        </pc:cxnChg>
        <pc:cxnChg chg="add mod topLvl">
          <ac:chgData name="Feracor, James" userId="84027bb8-3bf2-4d48-b8cd-9732617c25f2" providerId="ADAL" clId="{BC1D9AB1-F867-4F53-A93F-3F0F4740CC2B}" dt="2022-06-06T06:43:23.020" v="9755" actId="14100"/>
          <ac:cxnSpMkLst>
            <pc:docMk/>
            <pc:sldMk cId="1440704574" sldId="379"/>
            <ac:cxnSpMk id="40" creationId="{B6C411A0-3C82-44FA-8562-73F2B6EA7715}"/>
          </ac:cxnSpMkLst>
        </pc:cxnChg>
        <pc:cxnChg chg="add mod topLvl">
          <ac:chgData name="Feracor, James" userId="84027bb8-3bf2-4d48-b8cd-9732617c25f2" providerId="ADAL" clId="{BC1D9AB1-F867-4F53-A93F-3F0F4740CC2B}" dt="2022-06-06T06:43:24.684" v="9756" actId="14100"/>
          <ac:cxnSpMkLst>
            <pc:docMk/>
            <pc:sldMk cId="1440704574" sldId="379"/>
            <ac:cxnSpMk id="41" creationId="{95C9E993-8905-4E4C-8D9F-ED988E8768B5}"/>
          </ac:cxnSpMkLst>
        </pc:cxnChg>
        <pc:cxnChg chg="add mod topLvl">
          <ac:chgData name="Feracor, James" userId="84027bb8-3bf2-4d48-b8cd-9732617c25f2" providerId="ADAL" clId="{BC1D9AB1-F867-4F53-A93F-3F0F4740CC2B}" dt="2022-06-06T06:43:26.004" v="9757" actId="14100"/>
          <ac:cxnSpMkLst>
            <pc:docMk/>
            <pc:sldMk cId="1440704574" sldId="379"/>
            <ac:cxnSpMk id="42" creationId="{AE4387A4-9C3D-4477-97E4-6F4E727B334F}"/>
          </ac:cxnSpMkLst>
        </pc:cxnChg>
      </pc:sldChg>
      <pc:sldChg chg="addSp delSp modSp add mod ord modShow modNotesTx">
        <pc:chgData name="Feracor, James" userId="84027bb8-3bf2-4d48-b8cd-9732617c25f2" providerId="ADAL" clId="{BC1D9AB1-F867-4F53-A93F-3F0F4740CC2B}" dt="2022-06-06T06:20:42.030" v="8711"/>
        <pc:sldMkLst>
          <pc:docMk/>
          <pc:sldMk cId="3698562674" sldId="380"/>
        </pc:sldMkLst>
        <pc:spChg chg="mod">
          <ac:chgData name="Feracor, James" userId="84027bb8-3bf2-4d48-b8cd-9732617c25f2" providerId="ADAL" clId="{BC1D9AB1-F867-4F53-A93F-3F0F4740CC2B}" dt="2022-06-06T06:12:27.688" v="8198" actId="14100"/>
          <ac:spMkLst>
            <pc:docMk/>
            <pc:sldMk cId="3698562674" sldId="380"/>
            <ac:spMk id="9" creationId="{273DC6E7-498C-7C46-8143-358356B3CCD7}"/>
          </ac:spMkLst>
        </pc:spChg>
        <pc:spChg chg="mod">
          <ac:chgData name="Feracor, James" userId="84027bb8-3bf2-4d48-b8cd-9732617c25f2" providerId="ADAL" clId="{BC1D9AB1-F867-4F53-A93F-3F0F4740CC2B}" dt="2022-06-06T06:12:14.622" v="8180" actId="20577"/>
          <ac:spMkLst>
            <pc:docMk/>
            <pc:sldMk cId="3698562674" sldId="380"/>
            <ac:spMk id="14" creationId="{02D08B58-090F-43F0-AEC3-2C163B6103A3}"/>
          </ac:spMkLst>
        </pc:spChg>
        <pc:spChg chg="mod">
          <ac:chgData name="Feracor, James" userId="84027bb8-3bf2-4d48-b8cd-9732617c25f2" providerId="ADAL" clId="{BC1D9AB1-F867-4F53-A93F-3F0F4740CC2B}" dt="2022-06-06T06:19:56.366" v="8681" actId="404"/>
          <ac:spMkLst>
            <pc:docMk/>
            <pc:sldMk cId="3698562674" sldId="380"/>
            <ac:spMk id="18" creationId="{1224587D-9EFA-9847-892B-31D8E041E786}"/>
          </ac:spMkLst>
        </pc:spChg>
        <pc:spChg chg="mod">
          <ac:chgData name="Feracor, James" userId="84027bb8-3bf2-4d48-b8cd-9732617c25f2" providerId="ADAL" clId="{BC1D9AB1-F867-4F53-A93F-3F0F4740CC2B}" dt="2022-06-06T06:19:54.721" v="8680" actId="404"/>
          <ac:spMkLst>
            <pc:docMk/>
            <pc:sldMk cId="3698562674" sldId="380"/>
            <ac:spMk id="19" creationId="{C2077D68-06B3-B047-9A07-9DE33101AFEE}"/>
          </ac:spMkLst>
        </pc:spChg>
        <pc:spChg chg="mod">
          <ac:chgData name="Feracor, James" userId="84027bb8-3bf2-4d48-b8cd-9732617c25f2" providerId="ADAL" clId="{BC1D9AB1-F867-4F53-A93F-3F0F4740CC2B}" dt="2022-06-06T06:19:17.519" v="8632" actId="20577"/>
          <ac:spMkLst>
            <pc:docMk/>
            <pc:sldMk cId="3698562674" sldId="380"/>
            <ac:spMk id="20" creationId="{45359ADE-7BB3-D049-AAC5-6571560BAAA4}"/>
          </ac:spMkLst>
        </pc:spChg>
        <pc:spChg chg="del mod">
          <ac:chgData name="Feracor, James" userId="84027bb8-3bf2-4d48-b8cd-9732617c25f2" providerId="ADAL" clId="{BC1D9AB1-F867-4F53-A93F-3F0F4740CC2B}" dt="2022-06-06T06:12:39.522" v="8202" actId="478"/>
          <ac:spMkLst>
            <pc:docMk/>
            <pc:sldMk cId="3698562674" sldId="380"/>
            <ac:spMk id="21" creationId="{77653CA0-A406-8645-A6A2-22A21208934C}"/>
          </ac:spMkLst>
        </pc:spChg>
        <pc:spChg chg="del">
          <ac:chgData name="Feracor, James" userId="84027bb8-3bf2-4d48-b8cd-9732617c25f2" providerId="ADAL" clId="{BC1D9AB1-F867-4F53-A93F-3F0F4740CC2B}" dt="2022-06-06T06:12:40.839" v="8203" actId="478"/>
          <ac:spMkLst>
            <pc:docMk/>
            <pc:sldMk cId="3698562674" sldId="380"/>
            <ac:spMk id="22" creationId="{A66C7A84-34AD-C34F-B929-4B411676B14E}"/>
          </ac:spMkLst>
        </pc:spChg>
        <pc:spChg chg="del">
          <ac:chgData name="Feracor, James" userId="84027bb8-3bf2-4d48-b8cd-9732617c25f2" providerId="ADAL" clId="{BC1D9AB1-F867-4F53-A93F-3F0F4740CC2B}" dt="2022-06-06T06:12:43.251" v="8204" actId="478"/>
          <ac:spMkLst>
            <pc:docMk/>
            <pc:sldMk cId="3698562674" sldId="380"/>
            <ac:spMk id="23" creationId="{EB415326-5DF7-A84D-826E-4EFC7E3EAE4B}"/>
          </ac:spMkLst>
        </pc:spChg>
        <pc:picChg chg="add mod">
          <ac:chgData name="Feracor, James" userId="84027bb8-3bf2-4d48-b8cd-9732617c25f2" providerId="ADAL" clId="{BC1D9AB1-F867-4F53-A93F-3F0F4740CC2B}" dt="2022-06-06T06:19:27.431" v="8634" actId="1076"/>
          <ac:picMkLst>
            <pc:docMk/>
            <pc:sldMk cId="3698562674" sldId="380"/>
            <ac:picMk id="3" creationId="{6DEFDEA8-0EC6-4F59-BA99-0538791BF218}"/>
          </ac:picMkLst>
        </pc:picChg>
      </pc:sldChg>
      <pc:sldChg chg="addSp delSp modSp add del mod modNotesTx">
        <pc:chgData name="Feracor, James" userId="84027bb8-3bf2-4d48-b8cd-9732617c25f2" providerId="ADAL" clId="{BC1D9AB1-F867-4F53-A93F-3F0F4740CC2B}" dt="2022-06-09T04:38:36.841" v="30686" actId="47"/>
        <pc:sldMkLst>
          <pc:docMk/>
          <pc:sldMk cId="4091649491" sldId="381"/>
        </pc:sldMkLst>
        <pc:spChg chg="mod">
          <ac:chgData name="Feracor, James" userId="84027bb8-3bf2-4d48-b8cd-9732617c25f2" providerId="ADAL" clId="{BC1D9AB1-F867-4F53-A93F-3F0F4740CC2B}" dt="2022-06-06T06:51:58.591" v="10260" actId="20577"/>
          <ac:spMkLst>
            <pc:docMk/>
            <pc:sldMk cId="4091649491" sldId="381"/>
            <ac:spMk id="2" creationId="{16EECD94-17E8-6B4C-84AE-7E6D5C31D1B5}"/>
          </ac:spMkLst>
        </pc:spChg>
        <pc:spChg chg="del">
          <ac:chgData name="Feracor, James" userId="84027bb8-3bf2-4d48-b8cd-9732617c25f2" providerId="ADAL" clId="{BC1D9AB1-F867-4F53-A93F-3F0F4740CC2B}" dt="2022-06-06T06:44:10.758" v="9761" actId="478"/>
          <ac:spMkLst>
            <pc:docMk/>
            <pc:sldMk cId="4091649491" sldId="381"/>
            <ac:spMk id="7" creationId="{FCB7BF72-14B9-A94D-B2BE-60488F66F437}"/>
          </ac:spMkLst>
        </pc:spChg>
        <pc:spChg chg="del">
          <ac:chgData name="Feracor, James" userId="84027bb8-3bf2-4d48-b8cd-9732617c25f2" providerId="ADAL" clId="{BC1D9AB1-F867-4F53-A93F-3F0F4740CC2B}" dt="2022-06-06T06:30:33.957" v="9186" actId="478"/>
          <ac:spMkLst>
            <pc:docMk/>
            <pc:sldMk cId="4091649491" sldId="381"/>
            <ac:spMk id="8" creationId="{F3BEC5C8-7097-4976-94F6-6BFDA798BB11}"/>
          </ac:spMkLst>
        </pc:spChg>
        <pc:spChg chg="del">
          <ac:chgData name="Feracor, James" userId="84027bb8-3bf2-4d48-b8cd-9732617c25f2" providerId="ADAL" clId="{BC1D9AB1-F867-4F53-A93F-3F0F4740CC2B}" dt="2022-06-06T06:30:32.904" v="9185" actId="478"/>
          <ac:spMkLst>
            <pc:docMk/>
            <pc:sldMk cId="4091649491" sldId="381"/>
            <ac:spMk id="11" creationId="{7E681B0D-21D0-4279-BB93-5D7DEC5A490C}"/>
          </ac:spMkLst>
        </pc:spChg>
        <pc:spChg chg="del">
          <ac:chgData name="Feracor, James" userId="84027bb8-3bf2-4d48-b8cd-9732617c25f2" providerId="ADAL" clId="{BC1D9AB1-F867-4F53-A93F-3F0F4740CC2B}" dt="2022-06-06T06:30:34.686" v="9187" actId="478"/>
          <ac:spMkLst>
            <pc:docMk/>
            <pc:sldMk cId="4091649491" sldId="381"/>
            <ac:spMk id="13" creationId="{C8921682-5A3F-4E33-B32F-B22296ECD376}"/>
          </ac:spMkLst>
        </pc:spChg>
        <pc:spChg chg="del">
          <ac:chgData name="Feracor, James" userId="84027bb8-3bf2-4d48-b8cd-9732617c25f2" providerId="ADAL" clId="{BC1D9AB1-F867-4F53-A93F-3F0F4740CC2B}" dt="2022-06-06T06:30:32.501" v="9184" actId="478"/>
          <ac:spMkLst>
            <pc:docMk/>
            <pc:sldMk cId="4091649491" sldId="381"/>
            <ac:spMk id="14" creationId="{378F9EE4-990E-4DAF-BA90-813893B19DC9}"/>
          </ac:spMkLst>
        </pc:spChg>
        <pc:spChg chg="del mod">
          <ac:chgData name="Feracor, James" userId="84027bb8-3bf2-4d48-b8cd-9732617c25f2" providerId="ADAL" clId="{BC1D9AB1-F867-4F53-A93F-3F0F4740CC2B}" dt="2022-06-06T06:41:03.141" v="9700" actId="21"/>
          <ac:spMkLst>
            <pc:docMk/>
            <pc:sldMk cId="4091649491" sldId="381"/>
            <ac:spMk id="17" creationId="{295647AC-0010-4D83-B7FF-56D063461A02}"/>
          </ac:spMkLst>
        </pc:spChg>
        <pc:spChg chg="add del mod">
          <ac:chgData name="Feracor, James" userId="84027bb8-3bf2-4d48-b8cd-9732617c25f2" providerId="ADAL" clId="{BC1D9AB1-F867-4F53-A93F-3F0F4740CC2B}" dt="2022-06-06T06:41:03.141" v="9700" actId="21"/>
          <ac:spMkLst>
            <pc:docMk/>
            <pc:sldMk cId="4091649491" sldId="381"/>
            <ac:spMk id="18" creationId="{89D74A94-A590-433C-B835-3FEFEFA82CEF}"/>
          </ac:spMkLst>
        </pc:spChg>
        <pc:spChg chg="add del">
          <ac:chgData name="Feracor, James" userId="84027bb8-3bf2-4d48-b8cd-9732617c25f2" providerId="ADAL" clId="{BC1D9AB1-F867-4F53-A93F-3F0F4740CC2B}" dt="2022-06-06T06:31:44.552" v="9195" actId="478"/>
          <ac:spMkLst>
            <pc:docMk/>
            <pc:sldMk cId="4091649491" sldId="381"/>
            <ac:spMk id="21" creationId="{09B5223C-60FF-4546-86F0-8917B05434B4}"/>
          </ac:spMkLst>
        </pc:spChg>
        <pc:spChg chg="add del mod">
          <ac:chgData name="Feracor, James" userId="84027bb8-3bf2-4d48-b8cd-9732617c25f2" providerId="ADAL" clId="{BC1D9AB1-F867-4F53-A93F-3F0F4740CC2B}" dt="2022-06-06T06:41:03.141" v="9700" actId="21"/>
          <ac:spMkLst>
            <pc:docMk/>
            <pc:sldMk cId="4091649491" sldId="381"/>
            <ac:spMk id="22" creationId="{2D4E1D0E-56BE-45CA-AE3B-5B46A4EB2675}"/>
          </ac:spMkLst>
        </pc:spChg>
        <pc:spChg chg="add del mod">
          <ac:chgData name="Feracor, James" userId="84027bb8-3bf2-4d48-b8cd-9732617c25f2" providerId="ADAL" clId="{BC1D9AB1-F867-4F53-A93F-3F0F4740CC2B}" dt="2022-06-06T06:34:23.105" v="9416" actId="478"/>
          <ac:spMkLst>
            <pc:docMk/>
            <pc:sldMk cId="4091649491" sldId="381"/>
            <ac:spMk id="23" creationId="{E29877E9-E9F1-4C19-B7A5-7A923EC2CF9A}"/>
          </ac:spMkLst>
        </pc:spChg>
        <pc:spChg chg="add del mod">
          <ac:chgData name="Feracor, James" userId="84027bb8-3bf2-4d48-b8cd-9732617c25f2" providerId="ADAL" clId="{BC1D9AB1-F867-4F53-A93F-3F0F4740CC2B}" dt="2022-06-06T06:41:03.141" v="9700" actId="21"/>
          <ac:spMkLst>
            <pc:docMk/>
            <pc:sldMk cId="4091649491" sldId="381"/>
            <ac:spMk id="24" creationId="{D489265C-E80E-443A-B37B-07F2F7BA27AC}"/>
          </ac:spMkLst>
        </pc:spChg>
        <pc:spChg chg="add del mod">
          <ac:chgData name="Feracor, James" userId="84027bb8-3bf2-4d48-b8cd-9732617c25f2" providerId="ADAL" clId="{BC1D9AB1-F867-4F53-A93F-3F0F4740CC2B}" dt="2022-06-06T06:41:03.141" v="9700" actId="21"/>
          <ac:spMkLst>
            <pc:docMk/>
            <pc:sldMk cId="4091649491" sldId="381"/>
            <ac:spMk id="25" creationId="{CC35C646-FFCD-46FF-9966-DD81B49E94CD}"/>
          </ac:spMkLst>
        </pc:spChg>
        <pc:spChg chg="add del mod">
          <ac:chgData name="Feracor, James" userId="84027bb8-3bf2-4d48-b8cd-9732617c25f2" providerId="ADAL" clId="{BC1D9AB1-F867-4F53-A93F-3F0F4740CC2B}" dt="2022-06-06T06:41:03.141" v="9700" actId="21"/>
          <ac:spMkLst>
            <pc:docMk/>
            <pc:sldMk cId="4091649491" sldId="381"/>
            <ac:spMk id="27" creationId="{D1E3A9F4-DC8B-458B-854C-ACA07DF95A7F}"/>
          </ac:spMkLst>
        </pc:spChg>
        <pc:spChg chg="add del mod">
          <ac:chgData name="Feracor, James" userId="84027bb8-3bf2-4d48-b8cd-9732617c25f2" providerId="ADAL" clId="{BC1D9AB1-F867-4F53-A93F-3F0F4740CC2B}" dt="2022-06-06T06:41:03.141" v="9700" actId="21"/>
          <ac:spMkLst>
            <pc:docMk/>
            <pc:sldMk cId="4091649491" sldId="381"/>
            <ac:spMk id="28" creationId="{98F6F99B-BC8E-4601-8827-EBE1704B9386}"/>
          </ac:spMkLst>
        </pc:spChg>
        <pc:spChg chg="add del mod">
          <ac:chgData name="Feracor, James" userId="84027bb8-3bf2-4d48-b8cd-9732617c25f2" providerId="ADAL" clId="{BC1D9AB1-F867-4F53-A93F-3F0F4740CC2B}" dt="2022-06-06T06:41:03.141" v="9700" actId="21"/>
          <ac:spMkLst>
            <pc:docMk/>
            <pc:sldMk cId="4091649491" sldId="381"/>
            <ac:spMk id="29" creationId="{75E742E8-07F0-4F4F-89C0-E5F79BF11ECB}"/>
          </ac:spMkLst>
        </pc:spChg>
        <pc:spChg chg="add del mod">
          <ac:chgData name="Feracor, James" userId="84027bb8-3bf2-4d48-b8cd-9732617c25f2" providerId="ADAL" clId="{BC1D9AB1-F867-4F53-A93F-3F0F4740CC2B}" dt="2022-06-06T06:41:03.141" v="9700" actId="21"/>
          <ac:spMkLst>
            <pc:docMk/>
            <pc:sldMk cId="4091649491" sldId="381"/>
            <ac:spMk id="30" creationId="{69C962E4-96FD-49DE-8E2F-C0D4C759B266}"/>
          </ac:spMkLst>
        </pc:spChg>
        <pc:spChg chg="add del mod">
          <ac:chgData name="Feracor, James" userId="84027bb8-3bf2-4d48-b8cd-9732617c25f2" providerId="ADAL" clId="{BC1D9AB1-F867-4F53-A93F-3F0F4740CC2B}" dt="2022-06-06T06:41:03.141" v="9700" actId="21"/>
          <ac:spMkLst>
            <pc:docMk/>
            <pc:sldMk cId="4091649491" sldId="381"/>
            <ac:spMk id="31" creationId="{70D5C274-B1D8-4464-980B-CC1EB9F78388}"/>
          </ac:spMkLst>
        </pc:spChg>
        <pc:spChg chg="add del mod topLvl">
          <ac:chgData name="Feracor, James" userId="84027bb8-3bf2-4d48-b8cd-9732617c25f2" providerId="ADAL" clId="{BC1D9AB1-F867-4F53-A93F-3F0F4740CC2B}" dt="2022-06-06T06:41:03.141" v="9700" actId="21"/>
          <ac:spMkLst>
            <pc:docMk/>
            <pc:sldMk cId="4091649491" sldId="381"/>
            <ac:spMk id="32" creationId="{DD726DF6-F460-4F3A-9F78-E3630CAA414F}"/>
          </ac:spMkLst>
        </pc:spChg>
        <pc:spChg chg="add del mod topLvl">
          <ac:chgData name="Feracor, James" userId="84027bb8-3bf2-4d48-b8cd-9732617c25f2" providerId="ADAL" clId="{BC1D9AB1-F867-4F53-A93F-3F0F4740CC2B}" dt="2022-06-06T06:41:03.141" v="9700" actId="21"/>
          <ac:spMkLst>
            <pc:docMk/>
            <pc:sldMk cId="4091649491" sldId="381"/>
            <ac:spMk id="33" creationId="{CA7741DE-EE36-4523-9101-C4575114B4AD}"/>
          </ac:spMkLst>
        </pc:spChg>
        <pc:spChg chg="add del mod topLvl">
          <ac:chgData name="Feracor, James" userId="84027bb8-3bf2-4d48-b8cd-9732617c25f2" providerId="ADAL" clId="{BC1D9AB1-F867-4F53-A93F-3F0F4740CC2B}" dt="2022-06-06T06:41:03.141" v="9700" actId="21"/>
          <ac:spMkLst>
            <pc:docMk/>
            <pc:sldMk cId="4091649491" sldId="381"/>
            <ac:spMk id="34" creationId="{6CE98F17-113C-46D2-9940-37F702CF4896}"/>
          </ac:spMkLst>
        </pc:spChg>
        <pc:spChg chg="add del mod">
          <ac:chgData name="Feracor, James" userId="84027bb8-3bf2-4d48-b8cd-9732617c25f2" providerId="ADAL" clId="{BC1D9AB1-F867-4F53-A93F-3F0F4740CC2B}" dt="2022-06-06T06:39:02.236" v="9580" actId="478"/>
          <ac:spMkLst>
            <pc:docMk/>
            <pc:sldMk cId="4091649491" sldId="381"/>
            <ac:spMk id="35" creationId="{71A92421-8E0B-4552-98F9-6ECF41345B07}"/>
          </ac:spMkLst>
        </pc:spChg>
        <pc:spChg chg="add del mod topLvl">
          <ac:chgData name="Feracor, James" userId="84027bb8-3bf2-4d48-b8cd-9732617c25f2" providerId="ADAL" clId="{BC1D9AB1-F867-4F53-A93F-3F0F4740CC2B}" dt="2022-06-06T06:41:03.141" v="9700" actId="21"/>
          <ac:spMkLst>
            <pc:docMk/>
            <pc:sldMk cId="4091649491" sldId="381"/>
            <ac:spMk id="36" creationId="{70A5CAC2-E1EB-4718-8980-9417A77AE17B}"/>
          </ac:spMkLst>
        </pc:spChg>
        <pc:spChg chg="add del mod topLvl">
          <ac:chgData name="Feracor, James" userId="84027bb8-3bf2-4d48-b8cd-9732617c25f2" providerId="ADAL" clId="{BC1D9AB1-F867-4F53-A93F-3F0F4740CC2B}" dt="2022-06-06T06:41:03.141" v="9700" actId="21"/>
          <ac:spMkLst>
            <pc:docMk/>
            <pc:sldMk cId="4091649491" sldId="381"/>
            <ac:spMk id="37" creationId="{3B1C71A9-DCE3-4394-8B10-B227FCC7A822}"/>
          </ac:spMkLst>
        </pc:spChg>
        <pc:spChg chg="add del mod">
          <ac:chgData name="Feracor, James" userId="84027bb8-3bf2-4d48-b8cd-9732617c25f2" providerId="ADAL" clId="{BC1D9AB1-F867-4F53-A93F-3F0F4740CC2B}" dt="2022-06-06T06:44:12.581" v="9762" actId="478"/>
          <ac:spMkLst>
            <pc:docMk/>
            <pc:sldMk cId="4091649491" sldId="381"/>
            <ac:spMk id="71" creationId="{4383F440-DBEA-4136-B34A-B2824799E49D}"/>
          </ac:spMkLst>
        </pc:spChg>
        <pc:spChg chg="add del mod">
          <ac:chgData name="Feracor, James" userId="84027bb8-3bf2-4d48-b8cd-9732617c25f2" providerId="ADAL" clId="{BC1D9AB1-F867-4F53-A93F-3F0F4740CC2B}" dt="2022-06-09T04:33:50.128" v="30541" actId="478"/>
          <ac:spMkLst>
            <pc:docMk/>
            <pc:sldMk cId="4091649491" sldId="381"/>
            <ac:spMk id="74" creationId="{1970B728-59FC-4829-9477-FECAA7685060}"/>
          </ac:spMkLst>
        </pc:spChg>
        <pc:spChg chg="add del mod">
          <ac:chgData name="Feracor, James" userId="84027bb8-3bf2-4d48-b8cd-9732617c25f2" providerId="ADAL" clId="{BC1D9AB1-F867-4F53-A93F-3F0F4740CC2B}" dt="2022-06-09T04:33:57.286" v="30544" actId="478"/>
          <ac:spMkLst>
            <pc:docMk/>
            <pc:sldMk cId="4091649491" sldId="381"/>
            <ac:spMk id="82" creationId="{2837352D-3C37-4FD3-892C-88DD62A620F2}"/>
          </ac:spMkLst>
        </pc:spChg>
        <pc:spChg chg="add mod">
          <ac:chgData name="Feracor, James" userId="84027bb8-3bf2-4d48-b8cd-9732617c25f2" providerId="ADAL" clId="{BC1D9AB1-F867-4F53-A93F-3F0F4740CC2B}" dt="2022-06-09T04:34:21.931" v="30572" actId="1076"/>
          <ac:spMkLst>
            <pc:docMk/>
            <pc:sldMk cId="4091649491" sldId="381"/>
            <ac:spMk id="83" creationId="{C385B7BA-20D3-4399-A882-9EBE4E415F22}"/>
          </ac:spMkLst>
        </pc:spChg>
        <pc:spChg chg="add mod">
          <ac:chgData name="Feracor, James" userId="84027bb8-3bf2-4d48-b8cd-9732617c25f2" providerId="ADAL" clId="{BC1D9AB1-F867-4F53-A93F-3F0F4740CC2B}" dt="2022-06-09T04:33:44.575" v="30536" actId="1076"/>
          <ac:spMkLst>
            <pc:docMk/>
            <pc:sldMk cId="4091649491" sldId="381"/>
            <ac:spMk id="84" creationId="{9FEE5D55-4966-4AEE-A89E-521961D3876E}"/>
          </ac:spMkLst>
        </pc:spChg>
        <pc:spChg chg="add del mod">
          <ac:chgData name="Feracor, James" userId="84027bb8-3bf2-4d48-b8cd-9732617c25f2" providerId="ADAL" clId="{BC1D9AB1-F867-4F53-A93F-3F0F4740CC2B}" dt="2022-06-09T04:33:46.646" v="30538" actId="478"/>
          <ac:spMkLst>
            <pc:docMk/>
            <pc:sldMk cId="4091649491" sldId="381"/>
            <ac:spMk id="85" creationId="{9C0730DF-5450-4E98-8692-3B6492C19CD9}"/>
          </ac:spMkLst>
        </pc:spChg>
        <pc:spChg chg="add mod">
          <ac:chgData name="Feracor, James" userId="84027bb8-3bf2-4d48-b8cd-9732617c25f2" providerId="ADAL" clId="{BC1D9AB1-F867-4F53-A93F-3F0F4740CC2B}" dt="2022-06-09T04:34:24.882" v="30573" actId="1076"/>
          <ac:spMkLst>
            <pc:docMk/>
            <pc:sldMk cId="4091649491" sldId="381"/>
            <ac:spMk id="86" creationId="{BC00DFB5-9A9F-4CEA-BF3B-E4DD38290D75}"/>
          </ac:spMkLst>
        </pc:spChg>
        <pc:spChg chg="add mod">
          <ac:chgData name="Feracor, James" userId="84027bb8-3bf2-4d48-b8cd-9732617c25f2" providerId="ADAL" clId="{BC1D9AB1-F867-4F53-A93F-3F0F4740CC2B}" dt="2022-06-09T04:34:26.973" v="30574" actId="1076"/>
          <ac:spMkLst>
            <pc:docMk/>
            <pc:sldMk cId="4091649491" sldId="381"/>
            <ac:spMk id="87" creationId="{279EAA4E-38B8-4336-BD02-DBD71A35F3CC}"/>
          </ac:spMkLst>
        </pc:spChg>
        <pc:spChg chg="add mod">
          <ac:chgData name="Feracor, James" userId="84027bb8-3bf2-4d48-b8cd-9732617c25f2" providerId="ADAL" clId="{BC1D9AB1-F867-4F53-A93F-3F0F4740CC2B}" dt="2022-06-09T04:34:28.564" v="30575" actId="1076"/>
          <ac:spMkLst>
            <pc:docMk/>
            <pc:sldMk cId="4091649491" sldId="381"/>
            <ac:spMk id="88" creationId="{D21F6126-27CD-4AA6-B9FB-4F34E831D3A9}"/>
          </ac:spMkLst>
        </pc:spChg>
        <pc:spChg chg="add mod">
          <ac:chgData name="Feracor, James" userId="84027bb8-3bf2-4d48-b8cd-9732617c25f2" providerId="ADAL" clId="{BC1D9AB1-F867-4F53-A93F-3F0F4740CC2B}" dt="2022-06-09T04:34:32.899" v="30576" actId="1076"/>
          <ac:spMkLst>
            <pc:docMk/>
            <pc:sldMk cId="4091649491" sldId="381"/>
            <ac:spMk id="89" creationId="{EFFE9EF9-AE63-4813-A5AB-24B3772D8204}"/>
          </ac:spMkLst>
        </pc:spChg>
        <pc:spChg chg="add mod">
          <ac:chgData name="Feracor, James" userId="84027bb8-3bf2-4d48-b8cd-9732617c25f2" providerId="ADAL" clId="{BC1D9AB1-F867-4F53-A93F-3F0F4740CC2B}" dt="2022-06-09T04:34:35.506" v="30577" actId="1076"/>
          <ac:spMkLst>
            <pc:docMk/>
            <pc:sldMk cId="4091649491" sldId="381"/>
            <ac:spMk id="90" creationId="{66434FD1-0B50-45CF-A0F0-B0A5F64F3DA9}"/>
          </ac:spMkLst>
        </pc:spChg>
        <pc:spChg chg="add mod">
          <ac:chgData name="Feracor, James" userId="84027bb8-3bf2-4d48-b8cd-9732617c25f2" providerId="ADAL" clId="{BC1D9AB1-F867-4F53-A93F-3F0F4740CC2B}" dt="2022-06-09T04:34:37.843" v="30578" actId="1076"/>
          <ac:spMkLst>
            <pc:docMk/>
            <pc:sldMk cId="4091649491" sldId="381"/>
            <ac:spMk id="91" creationId="{DFDCCB30-6067-491D-AECF-67B4AD5E241B}"/>
          </ac:spMkLst>
        </pc:spChg>
        <pc:spChg chg="add del mod">
          <ac:chgData name="Feracor, James" userId="84027bb8-3bf2-4d48-b8cd-9732617c25f2" providerId="ADAL" clId="{BC1D9AB1-F867-4F53-A93F-3F0F4740CC2B}" dt="2022-06-09T04:34:18.599" v="30570" actId="478"/>
          <ac:spMkLst>
            <pc:docMk/>
            <pc:sldMk cId="4091649491" sldId="381"/>
            <ac:spMk id="92" creationId="{06896DA8-76D8-493E-88EE-2189A799CA3B}"/>
          </ac:spMkLst>
        </pc:spChg>
        <pc:spChg chg="add del mod">
          <ac:chgData name="Feracor, James" userId="84027bb8-3bf2-4d48-b8cd-9732617c25f2" providerId="ADAL" clId="{BC1D9AB1-F867-4F53-A93F-3F0F4740CC2B}" dt="2022-06-09T04:33:48.002" v="30539" actId="478"/>
          <ac:spMkLst>
            <pc:docMk/>
            <pc:sldMk cId="4091649491" sldId="381"/>
            <ac:spMk id="93" creationId="{BDC94C78-92C4-4E4A-B43B-42E937805459}"/>
          </ac:spMkLst>
        </pc:spChg>
        <pc:spChg chg="add mod">
          <ac:chgData name="Feracor, James" userId="84027bb8-3bf2-4d48-b8cd-9732617c25f2" providerId="ADAL" clId="{BC1D9AB1-F867-4F53-A93F-3F0F4740CC2B}" dt="2022-06-06T06:51:54.933" v="10251" actId="20577"/>
          <ac:spMkLst>
            <pc:docMk/>
            <pc:sldMk cId="4091649491" sldId="381"/>
            <ac:spMk id="94" creationId="{96A64845-B980-4ACE-A4A6-B6B82E1E79D4}"/>
          </ac:spMkLst>
        </pc:spChg>
        <pc:spChg chg="add del mod">
          <ac:chgData name="Feracor, James" userId="84027bb8-3bf2-4d48-b8cd-9732617c25f2" providerId="ADAL" clId="{BC1D9AB1-F867-4F53-A93F-3F0F4740CC2B}" dt="2022-06-06T07:06:17.785" v="11104" actId="21"/>
          <ac:spMkLst>
            <pc:docMk/>
            <pc:sldMk cId="4091649491" sldId="381"/>
            <ac:spMk id="95" creationId="{1D82B1E3-AF40-40BE-AF36-29FD13857DEA}"/>
          </ac:spMkLst>
        </pc:spChg>
        <pc:grpChg chg="add del mod">
          <ac:chgData name="Feracor, James" userId="84027bb8-3bf2-4d48-b8cd-9732617c25f2" providerId="ADAL" clId="{BC1D9AB1-F867-4F53-A93F-3F0F4740CC2B}" dt="2022-06-06T06:37:25.980" v="9546" actId="165"/>
          <ac:grpSpMkLst>
            <pc:docMk/>
            <pc:sldMk cId="4091649491" sldId="381"/>
            <ac:grpSpMk id="38" creationId="{C4FFBC0B-DF2E-4525-8850-C6585CCCFE31}"/>
          </ac:grpSpMkLst>
        </pc:grpChg>
        <pc:picChg chg="add del mod modCrop">
          <ac:chgData name="Feracor, James" userId="84027bb8-3bf2-4d48-b8cd-9732617c25f2" providerId="ADAL" clId="{BC1D9AB1-F867-4F53-A93F-3F0F4740CC2B}" dt="2022-06-06T06:31:22.088" v="9191" actId="478"/>
          <ac:picMkLst>
            <pc:docMk/>
            <pc:sldMk cId="4091649491" sldId="381"/>
            <ac:picMk id="4" creationId="{BCB129FD-8489-4345-9C07-5B1A077C3441}"/>
          </ac:picMkLst>
        </pc:picChg>
        <pc:picChg chg="add mod ord">
          <ac:chgData name="Feracor, James" userId="84027bb8-3bf2-4d48-b8cd-9732617c25f2" providerId="ADAL" clId="{BC1D9AB1-F867-4F53-A93F-3F0F4740CC2B}" dt="2022-06-09T04:33:54.390" v="30543" actId="167"/>
          <ac:picMkLst>
            <pc:docMk/>
            <pc:sldMk cId="4091649491" sldId="381"/>
            <ac:picMk id="4" creationId="{FD9244C1-9B0E-4266-8F8C-7DF471918DAC}"/>
          </ac:picMkLst>
        </pc:picChg>
        <pc:picChg chg="add del mod">
          <ac:chgData name="Feracor, James" userId="84027bb8-3bf2-4d48-b8cd-9732617c25f2" providerId="ADAL" clId="{BC1D9AB1-F867-4F53-A93F-3F0F4740CC2B}" dt="2022-06-06T06:28:50.895" v="8986" actId="478"/>
          <ac:picMkLst>
            <pc:docMk/>
            <pc:sldMk cId="4091649491" sldId="381"/>
            <ac:picMk id="10" creationId="{1876CFC3-E05E-485D-B776-E39DF6CF5CC0}"/>
          </ac:picMkLst>
        </pc:picChg>
        <pc:picChg chg="add del mod ord modCrop">
          <ac:chgData name="Feracor, James" userId="84027bb8-3bf2-4d48-b8cd-9732617c25f2" providerId="ADAL" clId="{BC1D9AB1-F867-4F53-A93F-3F0F4740CC2B}" dt="2022-06-06T06:41:03.141" v="9700" actId="21"/>
          <ac:picMkLst>
            <pc:docMk/>
            <pc:sldMk cId="4091649491" sldId="381"/>
            <ac:picMk id="15" creationId="{6B7D06C4-46A1-4018-9863-BD4793C43AE5}"/>
          </ac:picMkLst>
        </pc:picChg>
        <pc:picChg chg="del">
          <ac:chgData name="Feracor, James" userId="84027bb8-3bf2-4d48-b8cd-9732617c25f2" providerId="ADAL" clId="{BC1D9AB1-F867-4F53-A93F-3F0F4740CC2B}" dt="2022-06-06T06:28:30.989" v="8983" actId="478"/>
          <ac:picMkLst>
            <pc:docMk/>
            <pc:sldMk cId="4091649491" sldId="381"/>
            <ac:picMk id="16" creationId="{633E672B-4B3B-4FA3-AA07-D01F3A7873F4}"/>
          </ac:picMkLst>
        </pc:picChg>
        <pc:picChg chg="add del mod">
          <ac:chgData name="Feracor, James" userId="84027bb8-3bf2-4d48-b8cd-9732617c25f2" providerId="ADAL" clId="{BC1D9AB1-F867-4F53-A93F-3F0F4740CC2B}" dt="2022-06-06T06:41:03.141" v="9700" actId="21"/>
          <ac:picMkLst>
            <pc:docMk/>
            <pc:sldMk cId="4091649491" sldId="381"/>
            <ac:picMk id="20" creationId="{8920A88A-D3A2-49ED-9357-716D9E15FE79}"/>
          </ac:picMkLst>
        </pc:picChg>
        <pc:picChg chg="add mod">
          <ac:chgData name="Feracor, James" userId="84027bb8-3bf2-4d48-b8cd-9732617c25f2" providerId="ADAL" clId="{BC1D9AB1-F867-4F53-A93F-3F0F4740CC2B}" dt="2022-06-06T06:34:38.491" v="9426" actId="571"/>
          <ac:picMkLst>
            <pc:docMk/>
            <pc:sldMk cId="4091649491" sldId="381"/>
            <ac:picMk id="26" creationId="{FE482C4A-1FB9-4EE6-A44B-3E303C4F32B7}"/>
          </ac:picMkLst>
        </pc:picChg>
        <pc:picChg chg="add del mod modCrop">
          <ac:chgData name="Feracor, James" userId="84027bb8-3bf2-4d48-b8cd-9732617c25f2" providerId="ADAL" clId="{BC1D9AB1-F867-4F53-A93F-3F0F4740CC2B}" dt="2022-06-06T06:44:48.616" v="9767" actId="478"/>
          <ac:picMkLst>
            <pc:docMk/>
            <pc:sldMk cId="4091649491" sldId="381"/>
            <ac:picMk id="69" creationId="{1FE07E19-2856-4FD9-9607-326F7485FA5B}"/>
          </ac:picMkLst>
        </pc:picChg>
        <pc:picChg chg="add del mod modCrop">
          <ac:chgData name="Feracor, James" userId="84027bb8-3bf2-4d48-b8cd-9732617c25f2" providerId="ADAL" clId="{BC1D9AB1-F867-4F53-A93F-3F0F4740CC2B}" dt="2022-06-09T04:33:33.242" v="30532" actId="478"/>
          <ac:picMkLst>
            <pc:docMk/>
            <pc:sldMk cId="4091649491" sldId="381"/>
            <ac:picMk id="73" creationId="{4E495D26-4E93-4001-B724-3172C7E9B5BA}"/>
          </ac:picMkLst>
        </pc:picChg>
        <pc:cxnChg chg="add del mod">
          <ac:chgData name="Feracor, James" userId="84027bb8-3bf2-4d48-b8cd-9732617c25f2" providerId="ADAL" clId="{BC1D9AB1-F867-4F53-A93F-3F0F4740CC2B}" dt="2022-06-06T06:41:03.141" v="9700" actId="21"/>
          <ac:cxnSpMkLst>
            <pc:docMk/>
            <pc:sldMk cId="4091649491" sldId="381"/>
            <ac:cxnSpMk id="40" creationId="{3D67824F-7E96-4748-BC28-6469FB6ABBE4}"/>
          </ac:cxnSpMkLst>
        </pc:cxnChg>
        <pc:cxnChg chg="add del mod">
          <ac:chgData name="Feracor, James" userId="84027bb8-3bf2-4d48-b8cd-9732617c25f2" providerId="ADAL" clId="{BC1D9AB1-F867-4F53-A93F-3F0F4740CC2B}" dt="2022-06-06T06:41:03.141" v="9700" actId="21"/>
          <ac:cxnSpMkLst>
            <pc:docMk/>
            <pc:sldMk cId="4091649491" sldId="381"/>
            <ac:cxnSpMk id="42" creationId="{7D272BF7-E3A2-42C0-96F0-475F97567267}"/>
          </ac:cxnSpMkLst>
        </pc:cxnChg>
        <pc:cxnChg chg="add del mod">
          <ac:chgData name="Feracor, James" userId="84027bb8-3bf2-4d48-b8cd-9732617c25f2" providerId="ADAL" clId="{BC1D9AB1-F867-4F53-A93F-3F0F4740CC2B}" dt="2022-06-06T06:41:03.141" v="9700" actId="21"/>
          <ac:cxnSpMkLst>
            <pc:docMk/>
            <pc:sldMk cId="4091649491" sldId="381"/>
            <ac:cxnSpMk id="45" creationId="{DD08E080-C2DF-473A-A217-AE6330100F4E}"/>
          </ac:cxnSpMkLst>
        </pc:cxnChg>
        <pc:cxnChg chg="add del mod">
          <ac:chgData name="Feracor, James" userId="84027bb8-3bf2-4d48-b8cd-9732617c25f2" providerId="ADAL" clId="{BC1D9AB1-F867-4F53-A93F-3F0F4740CC2B}" dt="2022-06-06T06:41:03.141" v="9700" actId="21"/>
          <ac:cxnSpMkLst>
            <pc:docMk/>
            <pc:sldMk cId="4091649491" sldId="381"/>
            <ac:cxnSpMk id="48" creationId="{B2AAF91D-04E0-41F6-AF4E-A8DAB82C4121}"/>
          </ac:cxnSpMkLst>
        </pc:cxnChg>
        <pc:cxnChg chg="add del mod">
          <ac:chgData name="Feracor, James" userId="84027bb8-3bf2-4d48-b8cd-9732617c25f2" providerId="ADAL" clId="{BC1D9AB1-F867-4F53-A93F-3F0F4740CC2B}" dt="2022-06-06T06:41:03.141" v="9700" actId="21"/>
          <ac:cxnSpMkLst>
            <pc:docMk/>
            <pc:sldMk cId="4091649491" sldId="381"/>
            <ac:cxnSpMk id="54" creationId="{BFE0B5A2-D9C0-4B00-A4D5-B4C098D7C5EC}"/>
          </ac:cxnSpMkLst>
        </pc:cxnChg>
        <pc:cxnChg chg="add del mod">
          <ac:chgData name="Feracor, James" userId="84027bb8-3bf2-4d48-b8cd-9732617c25f2" providerId="ADAL" clId="{BC1D9AB1-F867-4F53-A93F-3F0F4740CC2B}" dt="2022-06-06T06:41:03.141" v="9700" actId="21"/>
          <ac:cxnSpMkLst>
            <pc:docMk/>
            <pc:sldMk cId="4091649491" sldId="381"/>
            <ac:cxnSpMk id="57" creationId="{AEE23805-D785-41A6-BD19-E3339BA81976}"/>
          </ac:cxnSpMkLst>
        </pc:cxnChg>
        <pc:cxnChg chg="add del mod">
          <ac:chgData name="Feracor, James" userId="84027bb8-3bf2-4d48-b8cd-9732617c25f2" providerId="ADAL" clId="{BC1D9AB1-F867-4F53-A93F-3F0F4740CC2B}" dt="2022-06-06T06:39:38.606" v="9587" actId="478"/>
          <ac:cxnSpMkLst>
            <pc:docMk/>
            <pc:sldMk cId="4091649491" sldId="381"/>
            <ac:cxnSpMk id="65" creationId="{C528E07A-D642-49FD-99F4-2EA355DAC31F}"/>
          </ac:cxnSpMkLst>
        </pc:cxnChg>
        <pc:cxnChg chg="add del mod">
          <ac:chgData name="Feracor, James" userId="84027bb8-3bf2-4d48-b8cd-9732617c25f2" providerId="ADAL" clId="{BC1D9AB1-F867-4F53-A93F-3F0F4740CC2B}" dt="2022-06-09T04:34:19.709" v="30571" actId="478"/>
          <ac:cxnSpMkLst>
            <pc:docMk/>
            <pc:sldMk cId="4091649491" sldId="381"/>
            <ac:cxnSpMk id="76" creationId="{A659C95F-6CAB-4422-90C4-A8A2492B4518}"/>
          </ac:cxnSpMkLst>
        </pc:cxnChg>
        <pc:cxnChg chg="add del mod">
          <ac:chgData name="Feracor, James" userId="84027bb8-3bf2-4d48-b8cd-9732617c25f2" providerId="ADAL" clId="{BC1D9AB1-F867-4F53-A93F-3F0F4740CC2B}" dt="2022-06-06T06:46:31.727" v="9867" actId="478"/>
          <ac:cxnSpMkLst>
            <pc:docMk/>
            <pc:sldMk cId="4091649491" sldId="381"/>
            <ac:cxnSpMk id="78" creationId="{C965FA34-4809-4925-B20F-4FCA58667214}"/>
          </ac:cxnSpMkLst>
        </pc:cxnChg>
      </pc:sldChg>
      <pc:sldChg chg="addSp delSp modSp add mod modNotesTx">
        <pc:chgData name="Feracor, James" userId="84027bb8-3bf2-4d48-b8cd-9732617c25f2" providerId="ADAL" clId="{BC1D9AB1-F867-4F53-A93F-3F0F4740CC2B}" dt="2022-06-09T04:32:03.793" v="30092" actId="6549"/>
        <pc:sldMkLst>
          <pc:docMk/>
          <pc:sldMk cId="3977504143" sldId="382"/>
        </pc:sldMkLst>
        <pc:spChg chg="mod">
          <ac:chgData name="Feracor, James" userId="84027bb8-3bf2-4d48-b8cd-9732617c25f2" providerId="ADAL" clId="{BC1D9AB1-F867-4F53-A93F-3F0F4740CC2B}" dt="2022-06-06T06:52:07.706" v="10267" actId="20577"/>
          <ac:spMkLst>
            <pc:docMk/>
            <pc:sldMk cId="3977504143" sldId="382"/>
            <ac:spMk id="2" creationId="{16EECD94-17E8-6B4C-84AE-7E6D5C31D1B5}"/>
          </ac:spMkLst>
        </pc:spChg>
        <pc:spChg chg="add mod">
          <ac:chgData name="Feracor, James" userId="84027bb8-3bf2-4d48-b8cd-9732617c25f2" providerId="ADAL" clId="{BC1D9AB1-F867-4F53-A93F-3F0F4740CC2B}" dt="2022-06-06T07:10:57.918" v="11349" actId="20577"/>
          <ac:spMkLst>
            <pc:docMk/>
            <pc:sldMk cId="3977504143" sldId="382"/>
            <ac:spMk id="20" creationId="{AE3CD61C-9B03-4915-B907-D6D3DDC047E7}"/>
          </ac:spMkLst>
        </pc:spChg>
        <pc:spChg chg="add mod">
          <ac:chgData name="Feracor, James" userId="84027bb8-3bf2-4d48-b8cd-9732617c25f2" providerId="ADAL" clId="{BC1D9AB1-F867-4F53-A93F-3F0F4740CC2B}" dt="2022-06-06T07:25:06.659" v="12099" actId="1036"/>
          <ac:spMkLst>
            <pc:docMk/>
            <pc:sldMk cId="3977504143" sldId="382"/>
            <ac:spMk id="21" creationId="{41EE1F5E-691C-4C92-87D5-4822609FE0F3}"/>
          </ac:spMkLst>
        </pc:spChg>
        <pc:spChg chg="add mod">
          <ac:chgData name="Feracor, James" userId="84027bb8-3bf2-4d48-b8cd-9732617c25f2" providerId="ADAL" clId="{BC1D9AB1-F867-4F53-A93F-3F0F4740CC2B}" dt="2022-06-06T07:15:55.745" v="11936" actId="1076"/>
          <ac:spMkLst>
            <pc:docMk/>
            <pc:sldMk cId="3977504143" sldId="382"/>
            <ac:spMk id="22" creationId="{3C100180-2D63-433E-91F3-BFF5C010EF63}"/>
          </ac:spMkLst>
        </pc:spChg>
        <pc:spChg chg="add mod">
          <ac:chgData name="Feracor, James" userId="84027bb8-3bf2-4d48-b8cd-9732617c25f2" providerId="ADAL" clId="{BC1D9AB1-F867-4F53-A93F-3F0F4740CC2B}" dt="2022-06-06T07:25:06.659" v="12099" actId="1036"/>
          <ac:spMkLst>
            <pc:docMk/>
            <pc:sldMk cId="3977504143" sldId="382"/>
            <ac:spMk id="23" creationId="{7935F8EA-4755-4ACF-AEF0-8F30D4D47744}"/>
          </ac:spMkLst>
        </pc:spChg>
        <pc:spChg chg="add mod">
          <ac:chgData name="Feracor, James" userId="84027bb8-3bf2-4d48-b8cd-9732617c25f2" providerId="ADAL" clId="{BC1D9AB1-F867-4F53-A93F-3F0F4740CC2B}" dt="2022-06-06T07:24:53.335" v="12085" actId="1076"/>
          <ac:spMkLst>
            <pc:docMk/>
            <pc:sldMk cId="3977504143" sldId="382"/>
            <ac:spMk id="24" creationId="{E6B2A127-A91C-4CEB-B938-4747EE75FE44}"/>
          </ac:spMkLst>
        </pc:spChg>
        <pc:spChg chg="add del mod">
          <ac:chgData name="Feracor, James" userId="84027bb8-3bf2-4d48-b8cd-9732617c25f2" providerId="ADAL" clId="{BC1D9AB1-F867-4F53-A93F-3F0F4740CC2B}" dt="2022-06-06T07:10:31.947" v="11279" actId="478"/>
          <ac:spMkLst>
            <pc:docMk/>
            <pc:sldMk cId="3977504143" sldId="382"/>
            <ac:spMk id="25" creationId="{B20C8554-59C8-4BB1-AC34-4C4A9B06ECB0}"/>
          </ac:spMkLst>
        </pc:spChg>
        <pc:spChg chg="add del mod">
          <ac:chgData name="Feracor, James" userId="84027bb8-3bf2-4d48-b8cd-9732617c25f2" providerId="ADAL" clId="{BC1D9AB1-F867-4F53-A93F-3F0F4740CC2B}" dt="2022-06-06T07:17:02.720" v="11958" actId="478"/>
          <ac:spMkLst>
            <pc:docMk/>
            <pc:sldMk cId="3977504143" sldId="382"/>
            <ac:spMk id="26" creationId="{2E2885F5-8B89-413B-A96D-269F8C533C99}"/>
          </ac:spMkLst>
        </pc:spChg>
        <pc:spChg chg="add mod">
          <ac:chgData name="Feracor, James" userId="84027bb8-3bf2-4d48-b8cd-9732617c25f2" providerId="ADAL" clId="{BC1D9AB1-F867-4F53-A93F-3F0F4740CC2B}" dt="2022-06-06T07:24:53.335" v="12085" actId="1076"/>
          <ac:spMkLst>
            <pc:docMk/>
            <pc:sldMk cId="3977504143" sldId="382"/>
            <ac:spMk id="27" creationId="{39097197-F6A0-480C-8993-0DC408DDF0E4}"/>
          </ac:spMkLst>
        </pc:spChg>
        <pc:spChg chg="add mod">
          <ac:chgData name="Feracor, James" userId="84027bb8-3bf2-4d48-b8cd-9732617c25f2" providerId="ADAL" clId="{BC1D9AB1-F867-4F53-A93F-3F0F4740CC2B}" dt="2022-06-06T07:25:06.659" v="12099" actId="1036"/>
          <ac:spMkLst>
            <pc:docMk/>
            <pc:sldMk cId="3977504143" sldId="382"/>
            <ac:spMk id="28" creationId="{42A47AE8-C689-4810-858A-3E430834C2C0}"/>
          </ac:spMkLst>
        </pc:spChg>
        <pc:spChg chg="add mod">
          <ac:chgData name="Feracor, James" userId="84027bb8-3bf2-4d48-b8cd-9732617c25f2" providerId="ADAL" clId="{BC1D9AB1-F867-4F53-A93F-3F0F4740CC2B}" dt="2022-06-06T07:24:53.335" v="12085" actId="1076"/>
          <ac:spMkLst>
            <pc:docMk/>
            <pc:sldMk cId="3977504143" sldId="382"/>
            <ac:spMk id="29" creationId="{9E4B5AFC-B945-4E1B-AB10-DCEFC056E3EE}"/>
          </ac:spMkLst>
        </pc:spChg>
        <pc:spChg chg="add mod">
          <ac:chgData name="Feracor, James" userId="84027bb8-3bf2-4d48-b8cd-9732617c25f2" providerId="ADAL" clId="{BC1D9AB1-F867-4F53-A93F-3F0F4740CC2B}" dt="2022-06-06T07:25:06.659" v="12099" actId="1036"/>
          <ac:spMkLst>
            <pc:docMk/>
            <pc:sldMk cId="3977504143" sldId="382"/>
            <ac:spMk id="30" creationId="{4E54ADAE-B338-43F2-B68B-43CA85CCDF93}"/>
          </ac:spMkLst>
        </pc:spChg>
        <pc:spChg chg="add mod">
          <ac:chgData name="Feracor, James" userId="84027bb8-3bf2-4d48-b8cd-9732617c25f2" providerId="ADAL" clId="{BC1D9AB1-F867-4F53-A93F-3F0F4740CC2B}" dt="2022-06-06T07:23:43.992" v="12035" actId="14100"/>
          <ac:spMkLst>
            <pc:docMk/>
            <pc:sldMk cId="3977504143" sldId="382"/>
            <ac:spMk id="31" creationId="{D40F6D43-F11C-466E-B07B-3C514891E5CC}"/>
          </ac:spMkLst>
        </pc:spChg>
        <pc:spChg chg="add del mod">
          <ac:chgData name="Feracor, James" userId="84027bb8-3bf2-4d48-b8cd-9732617c25f2" providerId="ADAL" clId="{BC1D9AB1-F867-4F53-A93F-3F0F4740CC2B}" dt="2022-06-06T07:15:30.422" v="11926" actId="478"/>
          <ac:spMkLst>
            <pc:docMk/>
            <pc:sldMk cId="3977504143" sldId="382"/>
            <ac:spMk id="32" creationId="{8C14575B-466C-4783-80A0-1ACA173D5BD9}"/>
          </ac:spMkLst>
        </pc:spChg>
        <pc:spChg chg="add mod">
          <ac:chgData name="Feracor, James" userId="84027bb8-3bf2-4d48-b8cd-9732617c25f2" providerId="ADAL" clId="{BC1D9AB1-F867-4F53-A93F-3F0F4740CC2B}" dt="2022-06-06T07:25:06.659" v="12099" actId="1036"/>
          <ac:spMkLst>
            <pc:docMk/>
            <pc:sldMk cId="3977504143" sldId="382"/>
            <ac:spMk id="33" creationId="{164EB3E3-BE8F-4FD7-9458-B7DC2FA4EF4E}"/>
          </ac:spMkLst>
        </pc:spChg>
        <pc:spChg chg="add mod">
          <ac:chgData name="Feracor, James" userId="84027bb8-3bf2-4d48-b8cd-9732617c25f2" providerId="ADAL" clId="{BC1D9AB1-F867-4F53-A93F-3F0F4740CC2B}" dt="2022-06-06T07:25:06.659" v="12099" actId="1036"/>
          <ac:spMkLst>
            <pc:docMk/>
            <pc:sldMk cId="3977504143" sldId="382"/>
            <ac:spMk id="34" creationId="{BEE0F8BA-CAB6-4DBC-8EEC-43E8E8F8430E}"/>
          </ac:spMkLst>
        </pc:spChg>
        <pc:spChg chg="add mod">
          <ac:chgData name="Feracor, James" userId="84027bb8-3bf2-4d48-b8cd-9732617c25f2" providerId="ADAL" clId="{BC1D9AB1-F867-4F53-A93F-3F0F4740CC2B}" dt="2022-06-06T07:24:53.335" v="12085" actId="1076"/>
          <ac:spMkLst>
            <pc:docMk/>
            <pc:sldMk cId="3977504143" sldId="382"/>
            <ac:spMk id="35" creationId="{A0AA24C1-AFFB-4691-BBA1-AEE3EBE147D4}"/>
          </ac:spMkLst>
        </pc:spChg>
        <pc:spChg chg="add mod">
          <ac:chgData name="Feracor, James" userId="84027bb8-3bf2-4d48-b8cd-9732617c25f2" providerId="ADAL" clId="{BC1D9AB1-F867-4F53-A93F-3F0F4740CC2B}" dt="2022-06-06T07:25:22.637" v="12100"/>
          <ac:spMkLst>
            <pc:docMk/>
            <pc:sldMk cId="3977504143" sldId="382"/>
            <ac:spMk id="42" creationId="{C314274F-78A0-46C9-B412-59EF21BDE360}"/>
          </ac:spMkLst>
        </pc:spChg>
        <pc:spChg chg="del">
          <ac:chgData name="Feracor, James" userId="84027bb8-3bf2-4d48-b8cd-9732617c25f2" providerId="ADAL" clId="{BC1D9AB1-F867-4F53-A93F-3F0F4740CC2B}" dt="2022-06-06T06:51:29.968" v="10213" actId="478"/>
          <ac:spMkLst>
            <pc:docMk/>
            <pc:sldMk cId="3977504143" sldId="382"/>
            <ac:spMk id="74" creationId="{1970B728-59FC-4829-9477-FECAA7685060}"/>
          </ac:spMkLst>
        </pc:spChg>
        <pc:spChg chg="del">
          <ac:chgData name="Feracor, James" userId="84027bb8-3bf2-4d48-b8cd-9732617c25f2" providerId="ADAL" clId="{BC1D9AB1-F867-4F53-A93F-3F0F4740CC2B}" dt="2022-06-06T06:51:29.968" v="10213" actId="478"/>
          <ac:spMkLst>
            <pc:docMk/>
            <pc:sldMk cId="3977504143" sldId="382"/>
            <ac:spMk id="82" creationId="{2837352D-3C37-4FD3-892C-88DD62A620F2}"/>
          </ac:spMkLst>
        </pc:spChg>
        <pc:spChg chg="del">
          <ac:chgData name="Feracor, James" userId="84027bb8-3bf2-4d48-b8cd-9732617c25f2" providerId="ADAL" clId="{BC1D9AB1-F867-4F53-A93F-3F0F4740CC2B}" dt="2022-06-06T06:51:29.968" v="10213" actId="478"/>
          <ac:spMkLst>
            <pc:docMk/>
            <pc:sldMk cId="3977504143" sldId="382"/>
            <ac:spMk id="83" creationId="{C385B7BA-20D3-4399-A882-9EBE4E415F22}"/>
          </ac:spMkLst>
        </pc:spChg>
        <pc:spChg chg="del">
          <ac:chgData name="Feracor, James" userId="84027bb8-3bf2-4d48-b8cd-9732617c25f2" providerId="ADAL" clId="{BC1D9AB1-F867-4F53-A93F-3F0F4740CC2B}" dt="2022-06-06T06:51:29.968" v="10213" actId="478"/>
          <ac:spMkLst>
            <pc:docMk/>
            <pc:sldMk cId="3977504143" sldId="382"/>
            <ac:spMk id="84" creationId="{9FEE5D55-4966-4AEE-A89E-521961D3876E}"/>
          </ac:spMkLst>
        </pc:spChg>
        <pc:spChg chg="del">
          <ac:chgData name="Feracor, James" userId="84027bb8-3bf2-4d48-b8cd-9732617c25f2" providerId="ADAL" clId="{BC1D9AB1-F867-4F53-A93F-3F0F4740CC2B}" dt="2022-06-06T06:51:29.968" v="10213" actId="478"/>
          <ac:spMkLst>
            <pc:docMk/>
            <pc:sldMk cId="3977504143" sldId="382"/>
            <ac:spMk id="85" creationId="{9C0730DF-5450-4E98-8692-3B6492C19CD9}"/>
          </ac:spMkLst>
        </pc:spChg>
        <pc:spChg chg="del">
          <ac:chgData name="Feracor, James" userId="84027bb8-3bf2-4d48-b8cd-9732617c25f2" providerId="ADAL" clId="{BC1D9AB1-F867-4F53-A93F-3F0F4740CC2B}" dt="2022-06-06T06:51:29.968" v="10213" actId="478"/>
          <ac:spMkLst>
            <pc:docMk/>
            <pc:sldMk cId="3977504143" sldId="382"/>
            <ac:spMk id="86" creationId="{BC00DFB5-9A9F-4CEA-BF3B-E4DD38290D75}"/>
          </ac:spMkLst>
        </pc:spChg>
        <pc:spChg chg="del">
          <ac:chgData name="Feracor, James" userId="84027bb8-3bf2-4d48-b8cd-9732617c25f2" providerId="ADAL" clId="{BC1D9AB1-F867-4F53-A93F-3F0F4740CC2B}" dt="2022-06-06T06:51:29.968" v="10213" actId="478"/>
          <ac:spMkLst>
            <pc:docMk/>
            <pc:sldMk cId="3977504143" sldId="382"/>
            <ac:spMk id="87" creationId="{279EAA4E-38B8-4336-BD02-DBD71A35F3CC}"/>
          </ac:spMkLst>
        </pc:spChg>
        <pc:spChg chg="del">
          <ac:chgData name="Feracor, James" userId="84027bb8-3bf2-4d48-b8cd-9732617c25f2" providerId="ADAL" clId="{BC1D9AB1-F867-4F53-A93F-3F0F4740CC2B}" dt="2022-06-06T06:51:29.968" v="10213" actId="478"/>
          <ac:spMkLst>
            <pc:docMk/>
            <pc:sldMk cId="3977504143" sldId="382"/>
            <ac:spMk id="88" creationId="{D21F6126-27CD-4AA6-B9FB-4F34E831D3A9}"/>
          </ac:spMkLst>
        </pc:spChg>
        <pc:spChg chg="del">
          <ac:chgData name="Feracor, James" userId="84027bb8-3bf2-4d48-b8cd-9732617c25f2" providerId="ADAL" clId="{BC1D9AB1-F867-4F53-A93F-3F0F4740CC2B}" dt="2022-06-06T06:51:29.968" v="10213" actId="478"/>
          <ac:spMkLst>
            <pc:docMk/>
            <pc:sldMk cId="3977504143" sldId="382"/>
            <ac:spMk id="89" creationId="{EFFE9EF9-AE63-4813-A5AB-24B3772D8204}"/>
          </ac:spMkLst>
        </pc:spChg>
        <pc:spChg chg="del">
          <ac:chgData name="Feracor, James" userId="84027bb8-3bf2-4d48-b8cd-9732617c25f2" providerId="ADAL" clId="{BC1D9AB1-F867-4F53-A93F-3F0F4740CC2B}" dt="2022-06-06T06:51:29.968" v="10213" actId="478"/>
          <ac:spMkLst>
            <pc:docMk/>
            <pc:sldMk cId="3977504143" sldId="382"/>
            <ac:spMk id="90" creationId="{66434FD1-0B50-45CF-A0F0-B0A5F64F3DA9}"/>
          </ac:spMkLst>
        </pc:spChg>
        <pc:spChg chg="del">
          <ac:chgData name="Feracor, James" userId="84027bb8-3bf2-4d48-b8cd-9732617c25f2" providerId="ADAL" clId="{BC1D9AB1-F867-4F53-A93F-3F0F4740CC2B}" dt="2022-06-06T06:51:29.968" v="10213" actId="478"/>
          <ac:spMkLst>
            <pc:docMk/>
            <pc:sldMk cId="3977504143" sldId="382"/>
            <ac:spMk id="91" creationId="{DFDCCB30-6067-491D-AECF-67B4AD5E241B}"/>
          </ac:spMkLst>
        </pc:spChg>
        <pc:spChg chg="del">
          <ac:chgData name="Feracor, James" userId="84027bb8-3bf2-4d48-b8cd-9732617c25f2" providerId="ADAL" clId="{BC1D9AB1-F867-4F53-A93F-3F0F4740CC2B}" dt="2022-06-06T06:51:29.968" v="10213" actId="478"/>
          <ac:spMkLst>
            <pc:docMk/>
            <pc:sldMk cId="3977504143" sldId="382"/>
            <ac:spMk id="92" creationId="{06896DA8-76D8-493E-88EE-2189A799CA3B}"/>
          </ac:spMkLst>
        </pc:spChg>
        <pc:spChg chg="del">
          <ac:chgData name="Feracor, James" userId="84027bb8-3bf2-4d48-b8cd-9732617c25f2" providerId="ADAL" clId="{BC1D9AB1-F867-4F53-A93F-3F0F4740CC2B}" dt="2022-06-06T06:51:29.968" v="10213" actId="478"/>
          <ac:spMkLst>
            <pc:docMk/>
            <pc:sldMk cId="3977504143" sldId="382"/>
            <ac:spMk id="93" creationId="{BDC94C78-92C4-4E4A-B43B-42E937805459}"/>
          </ac:spMkLst>
        </pc:spChg>
        <pc:picChg chg="add del mod">
          <ac:chgData name="Feracor, James" userId="84027bb8-3bf2-4d48-b8cd-9732617c25f2" providerId="ADAL" clId="{BC1D9AB1-F867-4F53-A93F-3F0F4740CC2B}" dt="2022-06-06T07:22:03.500" v="12006" actId="478"/>
          <ac:picMkLst>
            <pc:docMk/>
            <pc:sldMk cId="3977504143" sldId="382"/>
            <ac:picMk id="4" creationId="{5CEF8AB7-0C21-467E-AFB3-B4F844E6F838}"/>
          </ac:picMkLst>
        </pc:picChg>
        <pc:picChg chg="add mod modCrop">
          <ac:chgData name="Feracor, James" userId="84027bb8-3bf2-4d48-b8cd-9732617c25f2" providerId="ADAL" clId="{BC1D9AB1-F867-4F53-A93F-3F0F4740CC2B}" dt="2022-06-06T07:25:06.659" v="12099" actId="1036"/>
          <ac:picMkLst>
            <pc:docMk/>
            <pc:sldMk cId="3977504143" sldId="382"/>
            <ac:picMk id="7" creationId="{5BFEC867-B85D-404D-9D7D-EA807276AED8}"/>
          </ac:picMkLst>
        </pc:picChg>
        <pc:picChg chg="add mod modCrop">
          <ac:chgData name="Feracor, James" userId="84027bb8-3bf2-4d48-b8cd-9732617c25f2" providerId="ADAL" clId="{BC1D9AB1-F867-4F53-A93F-3F0F4740CC2B}" dt="2022-06-06T07:24:01.650" v="12046" actId="732"/>
          <ac:picMkLst>
            <pc:docMk/>
            <pc:sldMk cId="3977504143" sldId="382"/>
            <ac:picMk id="10" creationId="{FAF9DBA3-B670-4F8B-8C06-95DE655A8026}"/>
          </ac:picMkLst>
        </pc:picChg>
        <pc:picChg chg="del">
          <ac:chgData name="Feracor, James" userId="84027bb8-3bf2-4d48-b8cd-9732617c25f2" providerId="ADAL" clId="{BC1D9AB1-F867-4F53-A93F-3F0F4740CC2B}" dt="2022-06-06T06:51:29.968" v="10213" actId="478"/>
          <ac:picMkLst>
            <pc:docMk/>
            <pc:sldMk cId="3977504143" sldId="382"/>
            <ac:picMk id="73" creationId="{4E495D26-4E93-4001-B724-3172C7E9B5BA}"/>
          </ac:picMkLst>
        </pc:picChg>
        <pc:cxnChg chg="del mod">
          <ac:chgData name="Feracor, James" userId="84027bb8-3bf2-4d48-b8cd-9732617c25f2" providerId="ADAL" clId="{BC1D9AB1-F867-4F53-A93F-3F0F4740CC2B}" dt="2022-06-06T06:51:29.968" v="10213" actId="478"/>
          <ac:cxnSpMkLst>
            <pc:docMk/>
            <pc:sldMk cId="3977504143" sldId="382"/>
            <ac:cxnSpMk id="76" creationId="{A659C95F-6CAB-4422-90C4-A8A2492B4518}"/>
          </ac:cxnSpMkLst>
        </pc:cxnChg>
      </pc:sldChg>
      <pc:sldChg chg="addSp modSp add mod ord modNotesTx">
        <pc:chgData name="Feracor, James" userId="84027bb8-3bf2-4d48-b8cd-9732617c25f2" providerId="ADAL" clId="{BC1D9AB1-F867-4F53-A93F-3F0F4740CC2B}" dt="2022-06-06T07:06:51.400" v="11118" actId="1076"/>
        <pc:sldMkLst>
          <pc:docMk/>
          <pc:sldMk cId="932171936" sldId="383"/>
        </pc:sldMkLst>
        <pc:spChg chg="mod">
          <ac:chgData name="Feracor, James" userId="84027bb8-3bf2-4d48-b8cd-9732617c25f2" providerId="ADAL" clId="{BC1D9AB1-F867-4F53-A93F-3F0F4740CC2B}" dt="2022-06-06T06:55:34.334" v="10463" actId="20577"/>
          <ac:spMkLst>
            <pc:docMk/>
            <pc:sldMk cId="932171936" sldId="383"/>
            <ac:spMk id="2" creationId="{16EECD94-17E8-6B4C-84AE-7E6D5C31D1B5}"/>
          </ac:spMkLst>
        </pc:spChg>
        <pc:spChg chg="add mod">
          <ac:chgData name="Feracor, James" userId="84027bb8-3bf2-4d48-b8cd-9732617c25f2" providerId="ADAL" clId="{BC1D9AB1-F867-4F53-A93F-3F0F4740CC2B}" dt="2022-06-06T07:01:16.558" v="10683" actId="14100"/>
          <ac:spMkLst>
            <pc:docMk/>
            <pc:sldMk cId="932171936" sldId="383"/>
            <ac:spMk id="5" creationId="{D18C7EF5-B6E0-4E87-BFC8-2A9FEFFCB1C6}"/>
          </ac:spMkLst>
        </pc:spChg>
        <pc:spChg chg="add mod">
          <ac:chgData name="Feracor, James" userId="84027bb8-3bf2-4d48-b8cd-9732617c25f2" providerId="ADAL" clId="{BC1D9AB1-F867-4F53-A93F-3F0F4740CC2B}" dt="2022-06-06T06:58:57.936" v="10614" actId="1035"/>
          <ac:spMkLst>
            <pc:docMk/>
            <pc:sldMk cId="932171936" sldId="383"/>
            <ac:spMk id="7" creationId="{98E28997-005C-4FA9-85AD-720628AC6FA4}"/>
          </ac:spMkLst>
        </pc:spChg>
        <pc:spChg chg="add mod">
          <ac:chgData name="Feracor, James" userId="84027bb8-3bf2-4d48-b8cd-9732617c25f2" providerId="ADAL" clId="{BC1D9AB1-F867-4F53-A93F-3F0F4740CC2B}" dt="2022-06-06T06:58:57.936" v="10614" actId="1035"/>
          <ac:spMkLst>
            <pc:docMk/>
            <pc:sldMk cId="932171936" sldId="383"/>
            <ac:spMk id="11" creationId="{4B7EA8D6-BAE9-487C-8C30-946DB9C5E36E}"/>
          </ac:spMkLst>
        </pc:spChg>
        <pc:spChg chg="add mod">
          <ac:chgData name="Feracor, James" userId="84027bb8-3bf2-4d48-b8cd-9732617c25f2" providerId="ADAL" clId="{BC1D9AB1-F867-4F53-A93F-3F0F4740CC2B}" dt="2022-06-06T06:58:52.175" v="10611" actId="14100"/>
          <ac:spMkLst>
            <pc:docMk/>
            <pc:sldMk cId="932171936" sldId="383"/>
            <ac:spMk id="12" creationId="{2764F6A5-4A95-456A-AFFC-9A602D2F1509}"/>
          </ac:spMkLst>
        </pc:spChg>
        <pc:spChg chg="add mod">
          <ac:chgData name="Feracor, James" userId="84027bb8-3bf2-4d48-b8cd-9732617c25f2" providerId="ADAL" clId="{BC1D9AB1-F867-4F53-A93F-3F0F4740CC2B}" dt="2022-06-06T07:01:21.858" v="10685" actId="14100"/>
          <ac:spMkLst>
            <pc:docMk/>
            <pc:sldMk cId="932171936" sldId="383"/>
            <ac:spMk id="13" creationId="{1CA9699C-1928-46A6-A6D9-63F10A88EF97}"/>
          </ac:spMkLst>
        </pc:spChg>
        <pc:spChg chg="add mod">
          <ac:chgData name="Feracor, James" userId="84027bb8-3bf2-4d48-b8cd-9732617c25f2" providerId="ADAL" clId="{BC1D9AB1-F867-4F53-A93F-3F0F4740CC2B}" dt="2022-06-06T07:00:16.222" v="10653" actId="14100"/>
          <ac:spMkLst>
            <pc:docMk/>
            <pc:sldMk cId="932171936" sldId="383"/>
            <ac:spMk id="14" creationId="{A9F3EB1D-6D79-45D9-BD73-CA0F4917E124}"/>
          </ac:spMkLst>
        </pc:spChg>
        <pc:spChg chg="add mod">
          <ac:chgData name="Feracor, James" userId="84027bb8-3bf2-4d48-b8cd-9732617c25f2" providerId="ADAL" clId="{BC1D9AB1-F867-4F53-A93F-3F0F4740CC2B}" dt="2022-06-06T07:00:26.023" v="10658" actId="14100"/>
          <ac:spMkLst>
            <pc:docMk/>
            <pc:sldMk cId="932171936" sldId="383"/>
            <ac:spMk id="15" creationId="{BF569CAB-58E8-4C5C-8FBB-AF66F36811E0}"/>
          </ac:spMkLst>
        </pc:spChg>
        <pc:spChg chg="add mod">
          <ac:chgData name="Feracor, James" userId="84027bb8-3bf2-4d48-b8cd-9732617c25f2" providerId="ADAL" clId="{BC1D9AB1-F867-4F53-A93F-3F0F4740CC2B}" dt="2022-06-06T07:00:32.958" v="10663" actId="14100"/>
          <ac:spMkLst>
            <pc:docMk/>
            <pc:sldMk cId="932171936" sldId="383"/>
            <ac:spMk id="16" creationId="{3E668679-A436-4CAB-8763-D425B30851C0}"/>
          </ac:spMkLst>
        </pc:spChg>
        <pc:spChg chg="add mod">
          <ac:chgData name="Feracor, James" userId="84027bb8-3bf2-4d48-b8cd-9732617c25f2" providerId="ADAL" clId="{BC1D9AB1-F867-4F53-A93F-3F0F4740CC2B}" dt="2022-06-06T07:00:57.707" v="10673" actId="14100"/>
          <ac:spMkLst>
            <pc:docMk/>
            <pc:sldMk cId="932171936" sldId="383"/>
            <ac:spMk id="17" creationId="{4BF01746-559F-4CD7-BFE1-B6E0B69E76ED}"/>
          </ac:spMkLst>
        </pc:spChg>
        <pc:spChg chg="add mod">
          <ac:chgData name="Feracor, James" userId="84027bb8-3bf2-4d48-b8cd-9732617c25f2" providerId="ADAL" clId="{BC1D9AB1-F867-4F53-A93F-3F0F4740CC2B}" dt="2022-06-06T07:00:53.375" v="10672" actId="14100"/>
          <ac:spMkLst>
            <pc:docMk/>
            <pc:sldMk cId="932171936" sldId="383"/>
            <ac:spMk id="18" creationId="{C51330E1-75E2-400A-A7EE-5DB5D856519C}"/>
          </ac:spMkLst>
        </pc:spChg>
        <pc:spChg chg="add mod">
          <ac:chgData name="Feracor, James" userId="84027bb8-3bf2-4d48-b8cd-9732617c25f2" providerId="ADAL" clId="{BC1D9AB1-F867-4F53-A93F-3F0F4740CC2B}" dt="2022-06-06T07:01:06.832" v="10678" actId="14100"/>
          <ac:spMkLst>
            <pc:docMk/>
            <pc:sldMk cId="932171936" sldId="383"/>
            <ac:spMk id="19" creationId="{D67A78EF-105C-42CF-B8C3-3E287A13F64E}"/>
          </ac:spMkLst>
        </pc:spChg>
        <pc:spChg chg="mod">
          <ac:chgData name="Feracor, James" userId="84027bb8-3bf2-4d48-b8cd-9732617c25f2" providerId="ADAL" clId="{BC1D9AB1-F867-4F53-A93F-3F0F4740CC2B}" dt="2022-06-06T06:55:48.368" v="10496" actId="20577"/>
          <ac:spMkLst>
            <pc:docMk/>
            <pc:sldMk cId="932171936" sldId="383"/>
            <ac:spMk id="20" creationId="{AE3CD61C-9B03-4915-B907-D6D3DDC047E7}"/>
          </ac:spMkLst>
        </pc:spChg>
        <pc:spChg chg="add mod">
          <ac:chgData name="Feracor, James" userId="84027bb8-3bf2-4d48-b8cd-9732617c25f2" providerId="ADAL" clId="{BC1D9AB1-F867-4F53-A93F-3F0F4740CC2B}" dt="2022-06-06T07:06:51.400" v="11118" actId="1076"/>
          <ac:spMkLst>
            <pc:docMk/>
            <pc:sldMk cId="932171936" sldId="383"/>
            <ac:spMk id="21" creationId="{50168C13-4368-404D-B5C4-FB3DD1C53915}"/>
          </ac:spMkLst>
        </pc:spChg>
        <pc:picChg chg="add mod modCrop">
          <ac:chgData name="Feracor, James" userId="84027bb8-3bf2-4d48-b8cd-9732617c25f2" providerId="ADAL" clId="{BC1D9AB1-F867-4F53-A93F-3F0F4740CC2B}" dt="2022-06-06T07:00:28.619" v="10661" actId="1076"/>
          <ac:picMkLst>
            <pc:docMk/>
            <pc:sldMk cId="932171936" sldId="383"/>
            <ac:picMk id="4" creationId="{C07ACA98-AC57-4373-8881-85C397DA3707}"/>
          </ac:picMkLst>
        </pc:picChg>
        <pc:picChg chg="add mod modCrop">
          <ac:chgData name="Feracor, James" userId="84027bb8-3bf2-4d48-b8cd-9732617c25f2" providerId="ADAL" clId="{BC1D9AB1-F867-4F53-A93F-3F0F4740CC2B}" dt="2022-06-06T06:56:41.157" v="10497" actId="1076"/>
          <ac:picMkLst>
            <pc:docMk/>
            <pc:sldMk cId="932171936" sldId="383"/>
            <ac:picMk id="8" creationId="{0AAEF7ED-0FD3-4407-A4A7-93DFE30AD132}"/>
          </ac:picMkLst>
        </pc:picChg>
      </pc:sldChg>
      <pc:sldChg chg="addSp delSp modSp add mod ord modNotesTx">
        <pc:chgData name="Feracor, James" userId="84027bb8-3bf2-4d48-b8cd-9732617c25f2" providerId="ADAL" clId="{BC1D9AB1-F867-4F53-A93F-3F0F4740CC2B}" dt="2022-06-09T18:48:03.040" v="32083"/>
        <pc:sldMkLst>
          <pc:docMk/>
          <pc:sldMk cId="1313567828" sldId="384"/>
        </pc:sldMkLst>
        <pc:spChg chg="del mod">
          <ac:chgData name="Feracor, James" userId="84027bb8-3bf2-4d48-b8cd-9732617c25f2" providerId="ADAL" clId="{BC1D9AB1-F867-4F53-A93F-3F0F4740CC2B}" dt="2022-06-06T07:02:56.299" v="10705" actId="478"/>
          <ac:spMkLst>
            <pc:docMk/>
            <pc:sldMk cId="1313567828" sldId="384"/>
            <ac:spMk id="5" creationId="{D18C7EF5-B6E0-4E87-BFC8-2A9FEFFCB1C6}"/>
          </ac:spMkLst>
        </pc:spChg>
        <pc:spChg chg="del">
          <ac:chgData name="Feracor, James" userId="84027bb8-3bf2-4d48-b8cd-9732617c25f2" providerId="ADAL" clId="{BC1D9AB1-F867-4F53-A93F-3F0F4740CC2B}" dt="2022-06-06T07:01:47.615" v="10689" actId="478"/>
          <ac:spMkLst>
            <pc:docMk/>
            <pc:sldMk cId="1313567828" sldId="384"/>
            <ac:spMk id="7" creationId="{98E28997-005C-4FA9-85AD-720628AC6FA4}"/>
          </ac:spMkLst>
        </pc:spChg>
        <pc:spChg chg="del">
          <ac:chgData name="Feracor, James" userId="84027bb8-3bf2-4d48-b8cd-9732617c25f2" providerId="ADAL" clId="{BC1D9AB1-F867-4F53-A93F-3F0F4740CC2B}" dt="2022-06-06T07:01:47.615" v="10689" actId="478"/>
          <ac:spMkLst>
            <pc:docMk/>
            <pc:sldMk cId="1313567828" sldId="384"/>
            <ac:spMk id="11" creationId="{4B7EA8D6-BAE9-487C-8C30-946DB9C5E36E}"/>
          </ac:spMkLst>
        </pc:spChg>
        <pc:spChg chg="del">
          <ac:chgData name="Feracor, James" userId="84027bb8-3bf2-4d48-b8cd-9732617c25f2" providerId="ADAL" clId="{BC1D9AB1-F867-4F53-A93F-3F0F4740CC2B}" dt="2022-06-06T07:01:47.615" v="10689" actId="478"/>
          <ac:spMkLst>
            <pc:docMk/>
            <pc:sldMk cId="1313567828" sldId="384"/>
            <ac:spMk id="12" creationId="{2764F6A5-4A95-456A-AFFC-9A602D2F1509}"/>
          </ac:spMkLst>
        </pc:spChg>
        <pc:spChg chg="del">
          <ac:chgData name="Feracor, James" userId="84027bb8-3bf2-4d48-b8cd-9732617c25f2" providerId="ADAL" clId="{BC1D9AB1-F867-4F53-A93F-3F0F4740CC2B}" dt="2022-06-06T07:02:50.602" v="10701" actId="478"/>
          <ac:spMkLst>
            <pc:docMk/>
            <pc:sldMk cId="1313567828" sldId="384"/>
            <ac:spMk id="13" creationId="{1CA9699C-1928-46A6-A6D9-63F10A88EF97}"/>
          </ac:spMkLst>
        </pc:spChg>
        <pc:spChg chg="del">
          <ac:chgData name="Feracor, James" userId="84027bb8-3bf2-4d48-b8cd-9732617c25f2" providerId="ADAL" clId="{BC1D9AB1-F867-4F53-A93F-3F0F4740CC2B}" dt="2022-06-06T07:02:52.034" v="10702" actId="478"/>
          <ac:spMkLst>
            <pc:docMk/>
            <pc:sldMk cId="1313567828" sldId="384"/>
            <ac:spMk id="14" creationId="{A9F3EB1D-6D79-45D9-BD73-CA0F4917E124}"/>
          </ac:spMkLst>
        </pc:spChg>
        <pc:spChg chg="del">
          <ac:chgData name="Feracor, James" userId="84027bb8-3bf2-4d48-b8cd-9732617c25f2" providerId="ADAL" clId="{BC1D9AB1-F867-4F53-A93F-3F0F4740CC2B}" dt="2022-06-06T07:01:47.615" v="10689" actId="478"/>
          <ac:spMkLst>
            <pc:docMk/>
            <pc:sldMk cId="1313567828" sldId="384"/>
            <ac:spMk id="15" creationId="{BF569CAB-58E8-4C5C-8FBB-AF66F36811E0}"/>
          </ac:spMkLst>
        </pc:spChg>
        <pc:spChg chg="del">
          <ac:chgData name="Feracor, James" userId="84027bb8-3bf2-4d48-b8cd-9732617c25f2" providerId="ADAL" clId="{BC1D9AB1-F867-4F53-A93F-3F0F4740CC2B}" dt="2022-06-06T07:01:47.615" v="10689" actId="478"/>
          <ac:spMkLst>
            <pc:docMk/>
            <pc:sldMk cId="1313567828" sldId="384"/>
            <ac:spMk id="16" creationId="{3E668679-A436-4CAB-8763-D425B30851C0}"/>
          </ac:spMkLst>
        </pc:spChg>
        <pc:spChg chg="del">
          <ac:chgData name="Feracor, James" userId="84027bb8-3bf2-4d48-b8cd-9732617c25f2" providerId="ADAL" clId="{BC1D9AB1-F867-4F53-A93F-3F0F4740CC2B}" dt="2022-06-06T07:01:47.615" v="10689" actId="478"/>
          <ac:spMkLst>
            <pc:docMk/>
            <pc:sldMk cId="1313567828" sldId="384"/>
            <ac:spMk id="17" creationId="{4BF01746-559F-4CD7-BFE1-B6E0B69E76ED}"/>
          </ac:spMkLst>
        </pc:spChg>
        <pc:spChg chg="del">
          <ac:chgData name="Feracor, James" userId="84027bb8-3bf2-4d48-b8cd-9732617c25f2" providerId="ADAL" clId="{BC1D9AB1-F867-4F53-A93F-3F0F4740CC2B}" dt="2022-06-06T07:01:47.615" v="10689" actId="478"/>
          <ac:spMkLst>
            <pc:docMk/>
            <pc:sldMk cId="1313567828" sldId="384"/>
            <ac:spMk id="18" creationId="{C51330E1-75E2-400A-A7EE-5DB5D856519C}"/>
          </ac:spMkLst>
        </pc:spChg>
        <pc:spChg chg="del">
          <ac:chgData name="Feracor, James" userId="84027bb8-3bf2-4d48-b8cd-9732617c25f2" providerId="ADAL" clId="{BC1D9AB1-F867-4F53-A93F-3F0F4740CC2B}" dt="2022-06-06T07:02:45.899" v="10698" actId="478"/>
          <ac:spMkLst>
            <pc:docMk/>
            <pc:sldMk cId="1313567828" sldId="384"/>
            <ac:spMk id="19" creationId="{D67A78EF-105C-42CF-B8C3-3E287A13F64E}"/>
          </ac:spMkLst>
        </pc:spChg>
        <pc:spChg chg="mod">
          <ac:chgData name="Feracor, James" userId="84027bb8-3bf2-4d48-b8cd-9732617c25f2" providerId="ADAL" clId="{BC1D9AB1-F867-4F53-A93F-3F0F4740CC2B}" dt="2022-06-06T07:03:18.021" v="10760" actId="20577"/>
          <ac:spMkLst>
            <pc:docMk/>
            <pc:sldMk cId="1313567828" sldId="384"/>
            <ac:spMk id="20" creationId="{AE3CD61C-9B03-4915-B907-D6D3DDC047E7}"/>
          </ac:spMkLst>
        </pc:spChg>
        <pc:spChg chg="add del mod">
          <ac:chgData name="Feracor, James" userId="84027bb8-3bf2-4d48-b8cd-9732617c25f2" providerId="ADAL" clId="{BC1D9AB1-F867-4F53-A93F-3F0F4740CC2B}" dt="2022-06-06T07:01:58.029" v="10693" actId="478"/>
          <ac:spMkLst>
            <pc:docMk/>
            <pc:sldMk cId="1313567828" sldId="384"/>
            <ac:spMk id="21" creationId="{DB83CD3D-FA01-4620-870C-6980FFCD98F5}"/>
          </ac:spMkLst>
        </pc:spChg>
        <pc:spChg chg="add mod">
          <ac:chgData name="Feracor, James" userId="84027bb8-3bf2-4d48-b8cd-9732617c25f2" providerId="ADAL" clId="{BC1D9AB1-F867-4F53-A93F-3F0F4740CC2B}" dt="2022-06-06T07:08:16.870" v="11218" actId="1076"/>
          <ac:spMkLst>
            <pc:docMk/>
            <pc:sldMk cId="1313567828" sldId="384"/>
            <ac:spMk id="23" creationId="{3FDF9D0A-EEB1-47CA-ACCC-AEEE14C50500}"/>
          </ac:spMkLst>
        </pc:spChg>
        <pc:spChg chg="add mod">
          <ac:chgData name="Feracor, James" userId="84027bb8-3bf2-4d48-b8cd-9732617c25f2" providerId="ADAL" clId="{BC1D9AB1-F867-4F53-A93F-3F0F4740CC2B}" dt="2022-06-06T07:08:16.870" v="11218" actId="1076"/>
          <ac:spMkLst>
            <pc:docMk/>
            <pc:sldMk cId="1313567828" sldId="384"/>
            <ac:spMk id="24" creationId="{ACF7A1BB-262F-41FC-9091-5B6898B3A267}"/>
          </ac:spMkLst>
        </pc:spChg>
        <pc:spChg chg="add mod">
          <ac:chgData name="Feracor, James" userId="84027bb8-3bf2-4d48-b8cd-9732617c25f2" providerId="ADAL" clId="{BC1D9AB1-F867-4F53-A93F-3F0F4740CC2B}" dt="2022-06-06T07:08:16.870" v="11218" actId="1076"/>
          <ac:spMkLst>
            <pc:docMk/>
            <pc:sldMk cId="1313567828" sldId="384"/>
            <ac:spMk id="25" creationId="{602D28C5-FBC1-41BC-B4B3-79E2BB27F3B2}"/>
          </ac:spMkLst>
        </pc:spChg>
        <pc:spChg chg="add mod">
          <ac:chgData name="Feracor, James" userId="84027bb8-3bf2-4d48-b8cd-9732617c25f2" providerId="ADAL" clId="{BC1D9AB1-F867-4F53-A93F-3F0F4740CC2B}" dt="2022-06-06T07:06:54.392" v="11119"/>
          <ac:spMkLst>
            <pc:docMk/>
            <pc:sldMk cId="1313567828" sldId="384"/>
            <ac:spMk id="26" creationId="{CD93AC72-156D-44C9-A2D9-C5900E0F82EA}"/>
          </ac:spMkLst>
        </pc:spChg>
        <pc:spChg chg="add mod">
          <ac:chgData name="Feracor, James" userId="84027bb8-3bf2-4d48-b8cd-9732617c25f2" providerId="ADAL" clId="{BC1D9AB1-F867-4F53-A93F-3F0F4740CC2B}" dt="2022-06-06T07:08:16.870" v="11218" actId="1076"/>
          <ac:spMkLst>
            <pc:docMk/>
            <pc:sldMk cId="1313567828" sldId="384"/>
            <ac:spMk id="27" creationId="{1800FB9E-D187-4F9D-8065-36F825CF37C5}"/>
          </ac:spMkLst>
        </pc:spChg>
        <pc:picChg chg="del">
          <ac:chgData name="Feracor, James" userId="84027bb8-3bf2-4d48-b8cd-9732617c25f2" providerId="ADAL" clId="{BC1D9AB1-F867-4F53-A93F-3F0F4740CC2B}" dt="2022-06-06T07:01:47.615" v="10689" actId="478"/>
          <ac:picMkLst>
            <pc:docMk/>
            <pc:sldMk cId="1313567828" sldId="384"/>
            <ac:picMk id="4" creationId="{C07ACA98-AC57-4373-8881-85C397DA3707}"/>
          </ac:picMkLst>
        </pc:picChg>
        <pc:picChg chg="del">
          <ac:chgData name="Feracor, James" userId="84027bb8-3bf2-4d48-b8cd-9732617c25f2" providerId="ADAL" clId="{BC1D9AB1-F867-4F53-A93F-3F0F4740CC2B}" dt="2022-06-06T07:01:47.615" v="10689" actId="478"/>
          <ac:picMkLst>
            <pc:docMk/>
            <pc:sldMk cId="1313567828" sldId="384"/>
            <ac:picMk id="8" creationId="{0AAEF7ED-0FD3-4407-A4A7-93DFE30AD132}"/>
          </ac:picMkLst>
        </pc:picChg>
        <pc:picChg chg="add mod">
          <ac:chgData name="Feracor, James" userId="84027bb8-3bf2-4d48-b8cd-9732617c25f2" providerId="ADAL" clId="{BC1D9AB1-F867-4F53-A93F-3F0F4740CC2B}" dt="2022-06-06T07:08:12.399" v="11217" actId="1076"/>
          <ac:picMkLst>
            <pc:docMk/>
            <pc:sldMk cId="1313567828" sldId="384"/>
            <ac:picMk id="22" creationId="{C6393DEA-A97E-4A75-805B-2A0550DF0EA0}"/>
          </ac:picMkLst>
        </pc:picChg>
      </pc:sldChg>
      <pc:sldChg chg="addSp delSp modSp add mod ord">
        <pc:chgData name="Feracor, James" userId="84027bb8-3bf2-4d48-b8cd-9732617c25f2" providerId="ADAL" clId="{BC1D9AB1-F867-4F53-A93F-3F0F4740CC2B}" dt="2022-06-09T18:27:11.695" v="31870"/>
        <pc:sldMkLst>
          <pc:docMk/>
          <pc:sldMk cId="8378455" sldId="385"/>
        </pc:sldMkLst>
        <pc:spChg chg="mod">
          <ac:chgData name="Feracor, James" userId="84027bb8-3bf2-4d48-b8cd-9732617c25f2" providerId="ADAL" clId="{BC1D9AB1-F867-4F53-A93F-3F0F4740CC2B}" dt="2022-06-06T07:25:49.575" v="12113" actId="20577"/>
          <ac:spMkLst>
            <pc:docMk/>
            <pc:sldMk cId="8378455" sldId="385"/>
            <ac:spMk id="2" creationId="{16EECD94-17E8-6B4C-84AE-7E6D5C31D1B5}"/>
          </ac:spMkLst>
        </pc:spChg>
        <pc:spChg chg="del">
          <ac:chgData name="Feracor, James" userId="84027bb8-3bf2-4d48-b8cd-9732617c25f2" providerId="ADAL" clId="{BC1D9AB1-F867-4F53-A93F-3F0F4740CC2B}" dt="2022-06-06T07:25:54.698" v="12114" actId="478"/>
          <ac:spMkLst>
            <pc:docMk/>
            <pc:sldMk cId="8378455" sldId="385"/>
            <ac:spMk id="3" creationId="{0DCED6D6-8871-F040-97C9-889D4BD3A07F}"/>
          </ac:spMkLst>
        </pc:spChg>
        <pc:spChg chg="add del mod">
          <ac:chgData name="Feracor, James" userId="84027bb8-3bf2-4d48-b8cd-9732617c25f2" providerId="ADAL" clId="{BC1D9AB1-F867-4F53-A93F-3F0F4740CC2B}" dt="2022-06-06T21:30:36.281" v="19516" actId="478"/>
          <ac:spMkLst>
            <pc:docMk/>
            <pc:sldMk cId="8378455" sldId="385"/>
            <ac:spMk id="3" creationId="{6131C91F-E952-4726-A98F-7524C68AF062}"/>
          </ac:spMkLst>
        </pc:spChg>
        <pc:spChg chg="add del mod">
          <ac:chgData name="Feracor, James" userId="84027bb8-3bf2-4d48-b8cd-9732617c25f2" providerId="ADAL" clId="{BC1D9AB1-F867-4F53-A93F-3F0F4740CC2B}" dt="2022-06-06T07:26:04.693" v="12158" actId="478"/>
          <ac:spMkLst>
            <pc:docMk/>
            <pc:sldMk cId="8378455" sldId="385"/>
            <ac:spMk id="5" creationId="{577C9C72-4C92-4B3E-90DB-740D8994FFA4}"/>
          </ac:spMkLst>
        </pc:spChg>
        <pc:spChg chg="mod">
          <ac:chgData name="Feracor, James" userId="84027bb8-3bf2-4d48-b8cd-9732617c25f2" providerId="ADAL" clId="{BC1D9AB1-F867-4F53-A93F-3F0F4740CC2B}" dt="2022-06-06T21:32:38.643" v="19575" actId="20577"/>
          <ac:spMkLst>
            <pc:docMk/>
            <pc:sldMk cId="8378455" sldId="385"/>
            <ac:spMk id="7" creationId="{FCB7BF72-14B9-A94D-B2BE-60488F66F437}"/>
          </ac:spMkLst>
        </pc:spChg>
        <pc:spChg chg="add mod">
          <ac:chgData name="Feracor, James" userId="84027bb8-3bf2-4d48-b8cd-9732617c25f2" providerId="ADAL" clId="{BC1D9AB1-F867-4F53-A93F-3F0F4740CC2B}" dt="2022-06-06T23:27:27.555" v="27352" actId="6549"/>
          <ac:spMkLst>
            <pc:docMk/>
            <pc:sldMk cId="8378455" sldId="385"/>
            <ac:spMk id="11" creationId="{0E1E014D-A49C-424C-83CD-45EF8D524F3D}"/>
          </ac:spMkLst>
        </pc:spChg>
        <pc:spChg chg="add mod">
          <ac:chgData name="Feracor, James" userId="84027bb8-3bf2-4d48-b8cd-9732617c25f2" providerId="ADAL" clId="{BC1D9AB1-F867-4F53-A93F-3F0F4740CC2B}" dt="2022-06-06T18:44:15.840" v="17279"/>
          <ac:spMkLst>
            <pc:docMk/>
            <pc:sldMk cId="8378455" sldId="385"/>
            <ac:spMk id="14" creationId="{12A67503-D842-4496-BC8F-13DC2E6B715E}"/>
          </ac:spMkLst>
        </pc:spChg>
        <pc:spChg chg="add mod">
          <ac:chgData name="Feracor, James" userId="84027bb8-3bf2-4d48-b8cd-9732617c25f2" providerId="ADAL" clId="{BC1D9AB1-F867-4F53-A93F-3F0F4740CC2B}" dt="2022-06-06T21:32:33.785" v="19556" actId="1076"/>
          <ac:spMkLst>
            <pc:docMk/>
            <pc:sldMk cId="8378455" sldId="385"/>
            <ac:spMk id="15" creationId="{4D77975B-7E9A-4837-944F-BC2937C60ACD}"/>
          </ac:spMkLst>
        </pc:spChg>
        <pc:spChg chg="add mod">
          <ac:chgData name="Feracor, James" userId="84027bb8-3bf2-4d48-b8cd-9732617c25f2" providerId="ADAL" clId="{BC1D9AB1-F867-4F53-A93F-3F0F4740CC2B}" dt="2022-06-06T21:32:33.785" v="19556" actId="1076"/>
          <ac:spMkLst>
            <pc:docMk/>
            <pc:sldMk cId="8378455" sldId="385"/>
            <ac:spMk id="16" creationId="{9B5C0EA9-7FE0-4054-9D3F-B992F9D11FEF}"/>
          </ac:spMkLst>
        </pc:spChg>
        <pc:spChg chg="add mod">
          <ac:chgData name="Feracor, James" userId="84027bb8-3bf2-4d48-b8cd-9732617c25f2" providerId="ADAL" clId="{BC1D9AB1-F867-4F53-A93F-3F0F4740CC2B}" dt="2022-06-06T21:32:22.496" v="19554" actId="1076"/>
          <ac:spMkLst>
            <pc:docMk/>
            <pc:sldMk cId="8378455" sldId="385"/>
            <ac:spMk id="17" creationId="{32856DD0-D65B-4880-8B68-A8E265F2549B}"/>
          </ac:spMkLst>
        </pc:spChg>
        <pc:spChg chg="add mod">
          <ac:chgData name="Feracor, James" userId="84027bb8-3bf2-4d48-b8cd-9732617c25f2" providerId="ADAL" clId="{BC1D9AB1-F867-4F53-A93F-3F0F4740CC2B}" dt="2022-06-06T21:32:22.496" v="19554" actId="1076"/>
          <ac:spMkLst>
            <pc:docMk/>
            <pc:sldMk cId="8378455" sldId="385"/>
            <ac:spMk id="18" creationId="{80052407-497B-45B7-ACCF-593F4C468BE5}"/>
          </ac:spMkLst>
        </pc:spChg>
        <pc:picChg chg="add mod modCrop">
          <ac:chgData name="Feracor, James" userId="84027bb8-3bf2-4d48-b8cd-9732617c25f2" providerId="ADAL" clId="{BC1D9AB1-F867-4F53-A93F-3F0F4740CC2B}" dt="2022-06-06T21:32:33.785" v="19556" actId="1076"/>
          <ac:picMkLst>
            <pc:docMk/>
            <pc:sldMk cId="8378455" sldId="385"/>
            <ac:picMk id="10" creationId="{3EBAFB17-13BA-4CA9-8F09-F0F99FCEDEB7}"/>
          </ac:picMkLst>
        </pc:picChg>
        <pc:picChg chg="add mod modCrop">
          <ac:chgData name="Feracor, James" userId="84027bb8-3bf2-4d48-b8cd-9732617c25f2" providerId="ADAL" clId="{BC1D9AB1-F867-4F53-A93F-3F0F4740CC2B}" dt="2022-06-06T21:32:33.785" v="19556" actId="1076"/>
          <ac:picMkLst>
            <pc:docMk/>
            <pc:sldMk cId="8378455" sldId="385"/>
            <ac:picMk id="12" creationId="{EDA64AE9-7597-42EA-8260-781A70B789F1}"/>
          </ac:picMkLst>
        </pc:picChg>
        <pc:picChg chg="add mod modCrop">
          <ac:chgData name="Feracor, James" userId="84027bb8-3bf2-4d48-b8cd-9732617c25f2" providerId="ADAL" clId="{BC1D9AB1-F867-4F53-A93F-3F0F4740CC2B}" dt="2022-06-06T21:32:33.785" v="19556" actId="1076"/>
          <ac:picMkLst>
            <pc:docMk/>
            <pc:sldMk cId="8378455" sldId="385"/>
            <ac:picMk id="13" creationId="{D6D0FADA-7C79-44D2-8067-AC54422EC15C}"/>
          </ac:picMkLst>
        </pc:picChg>
      </pc:sldChg>
      <pc:sldChg chg="addSp delSp modSp add mod">
        <pc:chgData name="Feracor, James" userId="84027bb8-3bf2-4d48-b8cd-9732617c25f2" providerId="ADAL" clId="{BC1D9AB1-F867-4F53-A93F-3F0F4740CC2B}" dt="2022-06-06T18:21:14.858" v="16133"/>
        <pc:sldMkLst>
          <pc:docMk/>
          <pc:sldMk cId="3274719262" sldId="386"/>
        </pc:sldMkLst>
        <pc:spChg chg="mod">
          <ac:chgData name="Feracor, James" userId="84027bb8-3bf2-4d48-b8cd-9732617c25f2" providerId="ADAL" clId="{BC1D9AB1-F867-4F53-A93F-3F0F4740CC2B}" dt="2022-06-06T18:14:25.635" v="16041" actId="20577"/>
          <ac:spMkLst>
            <pc:docMk/>
            <pc:sldMk cId="3274719262" sldId="386"/>
            <ac:spMk id="2" creationId="{16EECD94-17E8-6B4C-84AE-7E6D5C31D1B5}"/>
          </ac:spMkLst>
        </pc:spChg>
        <pc:spChg chg="mod">
          <ac:chgData name="Feracor, James" userId="84027bb8-3bf2-4d48-b8cd-9732617c25f2" providerId="ADAL" clId="{BC1D9AB1-F867-4F53-A93F-3F0F4740CC2B}" dt="2022-06-06T18:21:14.858" v="16133"/>
          <ac:spMkLst>
            <pc:docMk/>
            <pc:sldMk cId="3274719262" sldId="386"/>
            <ac:spMk id="3" creationId="{0DCED6D6-8871-F040-97C9-889D4BD3A07F}"/>
          </ac:spMkLst>
        </pc:spChg>
        <pc:spChg chg="add mod">
          <ac:chgData name="Feracor, James" userId="84027bb8-3bf2-4d48-b8cd-9732617c25f2" providerId="ADAL" clId="{BC1D9AB1-F867-4F53-A93F-3F0F4740CC2B}" dt="2022-06-06T18:11:02.770" v="15918" actId="1076"/>
          <ac:spMkLst>
            <pc:docMk/>
            <pc:sldMk cId="3274719262" sldId="386"/>
            <ac:spMk id="5" creationId="{F9CD4224-B2B3-4B46-95E4-5371CAFC0D08}"/>
          </ac:spMkLst>
        </pc:spChg>
        <pc:spChg chg="mod">
          <ac:chgData name="Feracor, James" userId="84027bb8-3bf2-4d48-b8cd-9732617c25f2" providerId="ADAL" clId="{BC1D9AB1-F867-4F53-A93F-3F0F4740CC2B}" dt="2022-06-06T18:15:09.326" v="16086" actId="20577"/>
          <ac:spMkLst>
            <pc:docMk/>
            <pc:sldMk cId="3274719262" sldId="386"/>
            <ac:spMk id="7" creationId="{FCB7BF72-14B9-A94D-B2BE-60488F66F437}"/>
          </ac:spMkLst>
        </pc:spChg>
        <pc:spChg chg="add del mod">
          <ac:chgData name="Feracor, James" userId="84027bb8-3bf2-4d48-b8cd-9732617c25f2" providerId="ADAL" clId="{BC1D9AB1-F867-4F53-A93F-3F0F4740CC2B}" dt="2022-06-06T18:06:36.732" v="15711" actId="478"/>
          <ac:spMkLst>
            <pc:docMk/>
            <pc:sldMk cId="3274719262" sldId="386"/>
            <ac:spMk id="8" creationId="{5E647598-3BC4-40AA-A966-7910B33C90CA}"/>
          </ac:spMkLst>
        </pc:spChg>
        <pc:spChg chg="add mod">
          <ac:chgData name="Feracor, James" userId="84027bb8-3bf2-4d48-b8cd-9732617c25f2" providerId="ADAL" clId="{BC1D9AB1-F867-4F53-A93F-3F0F4740CC2B}" dt="2022-06-06T18:11:07.610" v="15920" actId="14100"/>
          <ac:spMkLst>
            <pc:docMk/>
            <pc:sldMk cId="3274719262" sldId="386"/>
            <ac:spMk id="12" creationId="{159920F0-6D95-49AF-AFD2-42F96269EE3C}"/>
          </ac:spMkLst>
        </pc:spChg>
        <pc:spChg chg="add mod">
          <ac:chgData name="Feracor, James" userId="84027bb8-3bf2-4d48-b8cd-9732617c25f2" providerId="ADAL" clId="{BC1D9AB1-F867-4F53-A93F-3F0F4740CC2B}" dt="2022-06-06T18:10:59.930" v="15917" actId="1076"/>
          <ac:spMkLst>
            <pc:docMk/>
            <pc:sldMk cId="3274719262" sldId="386"/>
            <ac:spMk id="13" creationId="{9EF45145-0D45-4F2E-B2FD-746BE446F7DD}"/>
          </ac:spMkLst>
        </pc:spChg>
        <pc:picChg chg="add mod">
          <ac:chgData name="Feracor, James" userId="84027bb8-3bf2-4d48-b8cd-9732617c25f2" providerId="ADAL" clId="{BC1D9AB1-F867-4F53-A93F-3F0F4740CC2B}" dt="2022-06-06T18:10:59.930" v="15917" actId="1076"/>
          <ac:picMkLst>
            <pc:docMk/>
            <pc:sldMk cId="3274719262" sldId="386"/>
            <ac:picMk id="11" creationId="{7C91390B-9679-4591-A2D8-92B2995BE13C}"/>
          </ac:picMkLst>
        </pc:picChg>
      </pc:sldChg>
      <pc:sldChg chg="modSp add del mod">
        <pc:chgData name="Feracor, James" userId="84027bb8-3bf2-4d48-b8cd-9732617c25f2" providerId="ADAL" clId="{BC1D9AB1-F867-4F53-A93F-3F0F4740CC2B}" dt="2022-06-06T18:03:52.820" v="15408" actId="47"/>
        <pc:sldMkLst>
          <pc:docMk/>
          <pc:sldMk cId="1383759143" sldId="387"/>
        </pc:sldMkLst>
        <pc:spChg chg="mod">
          <ac:chgData name="Feracor, James" userId="84027bb8-3bf2-4d48-b8cd-9732617c25f2" providerId="ADAL" clId="{BC1D9AB1-F867-4F53-A93F-3F0F4740CC2B}" dt="2022-06-06T07:35:07.401" v="13180" actId="20577"/>
          <ac:spMkLst>
            <pc:docMk/>
            <pc:sldMk cId="1383759143" sldId="387"/>
            <ac:spMk id="3" creationId="{0DCED6D6-8871-F040-97C9-889D4BD3A07F}"/>
          </ac:spMkLst>
        </pc:spChg>
        <pc:spChg chg="mod">
          <ac:chgData name="Feracor, James" userId="84027bb8-3bf2-4d48-b8cd-9732617c25f2" providerId="ADAL" clId="{BC1D9AB1-F867-4F53-A93F-3F0F4740CC2B}" dt="2022-06-06T07:34:54.867" v="13163" actId="20577"/>
          <ac:spMkLst>
            <pc:docMk/>
            <pc:sldMk cId="1383759143" sldId="387"/>
            <ac:spMk id="7" creationId="{FCB7BF72-14B9-A94D-B2BE-60488F66F437}"/>
          </ac:spMkLst>
        </pc:spChg>
      </pc:sldChg>
      <pc:sldChg chg="modSp add mod ord">
        <pc:chgData name="Feracor, James" userId="84027bb8-3bf2-4d48-b8cd-9732617c25f2" providerId="ADAL" clId="{BC1D9AB1-F867-4F53-A93F-3F0F4740CC2B}" dt="2022-06-06T18:03:40.092" v="15407" actId="14100"/>
        <pc:sldMkLst>
          <pc:docMk/>
          <pc:sldMk cId="3450341931" sldId="388"/>
        </pc:sldMkLst>
        <pc:spChg chg="mod">
          <ac:chgData name="Feracor, James" userId="84027bb8-3bf2-4d48-b8cd-9732617c25f2" providerId="ADAL" clId="{BC1D9AB1-F867-4F53-A93F-3F0F4740CC2B}" dt="2022-06-06T18:01:30.311" v="15257" actId="20577"/>
          <ac:spMkLst>
            <pc:docMk/>
            <pc:sldMk cId="3450341931" sldId="388"/>
            <ac:spMk id="2" creationId="{16EECD94-17E8-6B4C-84AE-7E6D5C31D1B5}"/>
          </ac:spMkLst>
        </pc:spChg>
        <pc:spChg chg="mod">
          <ac:chgData name="Feracor, James" userId="84027bb8-3bf2-4d48-b8cd-9732617c25f2" providerId="ADAL" clId="{BC1D9AB1-F867-4F53-A93F-3F0F4740CC2B}" dt="2022-06-06T18:03:40.092" v="15407" actId="14100"/>
          <ac:spMkLst>
            <pc:docMk/>
            <pc:sldMk cId="3450341931" sldId="388"/>
            <ac:spMk id="3" creationId="{0DCED6D6-8871-F040-97C9-889D4BD3A07F}"/>
          </ac:spMkLst>
        </pc:spChg>
        <pc:spChg chg="mod">
          <ac:chgData name="Feracor, James" userId="84027bb8-3bf2-4d48-b8cd-9732617c25f2" providerId="ADAL" clId="{BC1D9AB1-F867-4F53-A93F-3F0F4740CC2B}" dt="2022-06-06T07:35:33.559" v="13249" actId="20577"/>
          <ac:spMkLst>
            <pc:docMk/>
            <pc:sldMk cId="3450341931" sldId="388"/>
            <ac:spMk id="7" creationId="{FCB7BF72-14B9-A94D-B2BE-60488F66F437}"/>
          </ac:spMkLst>
        </pc:spChg>
      </pc:sldChg>
      <pc:sldChg chg="addSp delSp modSp add mod">
        <pc:chgData name="Feracor, James" userId="84027bb8-3bf2-4d48-b8cd-9732617c25f2" providerId="ADAL" clId="{BC1D9AB1-F867-4F53-A93F-3F0F4740CC2B}" dt="2022-06-06T18:21:08.945" v="16132" actId="1076"/>
        <pc:sldMkLst>
          <pc:docMk/>
          <pc:sldMk cId="2858718145" sldId="389"/>
        </pc:sldMkLst>
        <pc:spChg chg="mod">
          <ac:chgData name="Feracor, James" userId="84027bb8-3bf2-4d48-b8cd-9732617c25f2" providerId="ADAL" clId="{BC1D9AB1-F867-4F53-A93F-3F0F4740CC2B}" dt="2022-06-06T18:14:29.077" v="16045" actId="20577"/>
          <ac:spMkLst>
            <pc:docMk/>
            <pc:sldMk cId="2858718145" sldId="389"/>
            <ac:spMk id="2" creationId="{16EECD94-17E8-6B4C-84AE-7E6D5C31D1B5}"/>
          </ac:spMkLst>
        </pc:spChg>
        <pc:spChg chg="mod">
          <ac:chgData name="Feracor, James" userId="84027bb8-3bf2-4d48-b8cd-9732617c25f2" providerId="ADAL" clId="{BC1D9AB1-F867-4F53-A93F-3F0F4740CC2B}" dt="2022-06-06T18:20:23.666" v="16124" actId="20577"/>
          <ac:spMkLst>
            <pc:docMk/>
            <pc:sldMk cId="2858718145" sldId="389"/>
            <ac:spMk id="3" creationId="{0DCED6D6-8871-F040-97C9-889D4BD3A07F}"/>
          </ac:spMkLst>
        </pc:spChg>
        <pc:spChg chg="del">
          <ac:chgData name="Feracor, James" userId="84027bb8-3bf2-4d48-b8cd-9732617c25f2" providerId="ADAL" clId="{BC1D9AB1-F867-4F53-A93F-3F0F4740CC2B}" dt="2022-06-06T18:11:28.264" v="15923" actId="478"/>
          <ac:spMkLst>
            <pc:docMk/>
            <pc:sldMk cId="2858718145" sldId="389"/>
            <ac:spMk id="5" creationId="{F9CD4224-B2B3-4B46-95E4-5371CAFC0D08}"/>
          </ac:spMkLst>
        </pc:spChg>
        <pc:spChg chg="mod">
          <ac:chgData name="Feracor, James" userId="84027bb8-3bf2-4d48-b8cd-9732617c25f2" providerId="ADAL" clId="{BC1D9AB1-F867-4F53-A93F-3F0F4740CC2B}" dt="2022-06-06T18:15:13.821" v="16087"/>
          <ac:spMkLst>
            <pc:docMk/>
            <pc:sldMk cId="2858718145" sldId="389"/>
            <ac:spMk id="7" creationId="{FCB7BF72-14B9-A94D-B2BE-60488F66F437}"/>
          </ac:spMkLst>
        </pc:spChg>
        <pc:spChg chg="del">
          <ac:chgData name="Feracor, James" userId="84027bb8-3bf2-4d48-b8cd-9732617c25f2" providerId="ADAL" clId="{BC1D9AB1-F867-4F53-A93F-3F0F4740CC2B}" dt="2022-06-06T18:11:27.658" v="15922" actId="478"/>
          <ac:spMkLst>
            <pc:docMk/>
            <pc:sldMk cId="2858718145" sldId="389"/>
            <ac:spMk id="12" creationId="{159920F0-6D95-49AF-AFD2-42F96269EE3C}"/>
          </ac:spMkLst>
        </pc:spChg>
        <pc:spChg chg="del">
          <ac:chgData name="Feracor, James" userId="84027bb8-3bf2-4d48-b8cd-9732617c25f2" providerId="ADAL" clId="{BC1D9AB1-F867-4F53-A93F-3F0F4740CC2B}" dt="2022-06-06T18:11:29.523" v="15924" actId="478"/>
          <ac:spMkLst>
            <pc:docMk/>
            <pc:sldMk cId="2858718145" sldId="389"/>
            <ac:spMk id="13" creationId="{9EF45145-0D45-4F2E-B2FD-746BE446F7DD}"/>
          </ac:spMkLst>
        </pc:spChg>
        <pc:spChg chg="add del mod">
          <ac:chgData name="Feracor, James" userId="84027bb8-3bf2-4d48-b8cd-9732617c25f2" providerId="ADAL" clId="{BC1D9AB1-F867-4F53-A93F-3F0F4740CC2B}" dt="2022-06-06T18:19:57.369" v="16098" actId="478"/>
          <ac:spMkLst>
            <pc:docMk/>
            <pc:sldMk cId="2858718145" sldId="389"/>
            <ac:spMk id="15" creationId="{77869A66-FDAE-48BC-9E2E-9C40D0297567}"/>
          </ac:spMkLst>
        </pc:spChg>
        <pc:spChg chg="add mod">
          <ac:chgData name="Feracor, James" userId="84027bb8-3bf2-4d48-b8cd-9732617c25f2" providerId="ADAL" clId="{BC1D9AB1-F867-4F53-A93F-3F0F4740CC2B}" dt="2022-06-06T18:21:08.945" v="16132" actId="1076"/>
          <ac:spMkLst>
            <pc:docMk/>
            <pc:sldMk cId="2858718145" sldId="389"/>
            <ac:spMk id="16" creationId="{B0E3098E-FDC7-4130-A1AD-4D653EDD4E93}"/>
          </ac:spMkLst>
        </pc:spChg>
        <pc:spChg chg="add del mod">
          <ac:chgData name="Feracor, James" userId="84027bb8-3bf2-4d48-b8cd-9732617c25f2" providerId="ADAL" clId="{BC1D9AB1-F867-4F53-A93F-3F0F4740CC2B}" dt="2022-06-06T18:13:28.600" v="15950" actId="478"/>
          <ac:spMkLst>
            <pc:docMk/>
            <pc:sldMk cId="2858718145" sldId="389"/>
            <ac:spMk id="17" creationId="{EA2D33FA-5131-4B3A-A009-B0C6091D1F9B}"/>
          </ac:spMkLst>
        </pc:spChg>
        <pc:spChg chg="add mod">
          <ac:chgData name="Feracor, James" userId="84027bb8-3bf2-4d48-b8cd-9732617c25f2" providerId="ADAL" clId="{BC1D9AB1-F867-4F53-A93F-3F0F4740CC2B}" dt="2022-06-06T18:20:35.756" v="16125" actId="1076"/>
          <ac:spMkLst>
            <pc:docMk/>
            <pc:sldMk cId="2858718145" sldId="389"/>
            <ac:spMk id="18" creationId="{0432EC7A-6C43-4CFD-AB47-96C31715C127}"/>
          </ac:spMkLst>
        </pc:spChg>
        <pc:picChg chg="add del mod modCrop">
          <ac:chgData name="Feracor, James" userId="84027bb8-3bf2-4d48-b8cd-9732617c25f2" providerId="ADAL" clId="{BC1D9AB1-F867-4F53-A93F-3F0F4740CC2B}" dt="2022-06-06T18:12:39.952" v="15932" actId="478"/>
          <ac:picMkLst>
            <pc:docMk/>
            <pc:sldMk cId="2858718145" sldId="389"/>
            <ac:picMk id="8" creationId="{16798D92-EBCD-462A-BED7-C670CA0190E6}"/>
          </ac:picMkLst>
        </pc:picChg>
        <pc:picChg chg="del">
          <ac:chgData name="Feracor, James" userId="84027bb8-3bf2-4d48-b8cd-9732617c25f2" providerId="ADAL" clId="{BC1D9AB1-F867-4F53-A93F-3F0F4740CC2B}" dt="2022-06-06T18:11:30.290" v="15925" actId="478"/>
          <ac:picMkLst>
            <pc:docMk/>
            <pc:sldMk cId="2858718145" sldId="389"/>
            <ac:picMk id="11" creationId="{7C91390B-9679-4591-A2D8-92B2995BE13C}"/>
          </ac:picMkLst>
        </pc:picChg>
        <pc:picChg chg="add del mod">
          <ac:chgData name="Feracor, James" userId="84027bb8-3bf2-4d48-b8cd-9732617c25f2" providerId="ADAL" clId="{BC1D9AB1-F867-4F53-A93F-3F0F4740CC2B}" dt="2022-06-06T18:19:38.244" v="16088" actId="478"/>
          <ac:picMkLst>
            <pc:docMk/>
            <pc:sldMk cId="2858718145" sldId="389"/>
            <ac:picMk id="14" creationId="{56BFAE18-8202-4E63-A0A5-AB0A7E36D835}"/>
          </ac:picMkLst>
        </pc:picChg>
        <pc:picChg chg="add mod ord">
          <ac:chgData name="Feracor, James" userId="84027bb8-3bf2-4d48-b8cd-9732617c25f2" providerId="ADAL" clId="{BC1D9AB1-F867-4F53-A93F-3F0F4740CC2B}" dt="2022-06-06T18:21:08.945" v="16132" actId="1076"/>
          <ac:picMkLst>
            <pc:docMk/>
            <pc:sldMk cId="2858718145" sldId="389"/>
            <ac:picMk id="20" creationId="{9B727BE1-EA1D-4052-BFD0-B238A6442F16}"/>
          </ac:picMkLst>
        </pc:picChg>
        <pc:cxnChg chg="add mod">
          <ac:chgData name="Feracor, James" userId="84027bb8-3bf2-4d48-b8cd-9732617c25f2" providerId="ADAL" clId="{BC1D9AB1-F867-4F53-A93F-3F0F4740CC2B}" dt="2022-06-06T18:21:08.945" v="16132" actId="1076"/>
          <ac:cxnSpMkLst>
            <pc:docMk/>
            <pc:sldMk cId="2858718145" sldId="389"/>
            <ac:cxnSpMk id="22" creationId="{9CC70C1B-C0CA-4F50-9CB5-93EA67361B2E}"/>
          </ac:cxnSpMkLst>
        </pc:cxnChg>
      </pc:sldChg>
      <pc:sldChg chg="modSp add del mod">
        <pc:chgData name="Feracor, James" userId="84027bb8-3bf2-4d48-b8cd-9732617c25f2" providerId="ADAL" clId="{BC1D9AB1-F867-4F53-A93F-3F0F4740CC2B}" dt="2022-06-06T18:32:40.714" v="16758" actId="47"/>
        <pc:sldMkLst>
          <pc:docMk/>
          <pc:sldMk cId="1204387547" sldId="390"/>
        </pc:sldMkLst>
        <pc:spChg chg="mod">
          <ac:chgData name="Feracor, James" userId="84027bb8-3bf2-4d48-b8cd-9732617c25f2" providerId="ADAL" clId="{BC1D9AB1-F867-4F53-A93F-3F0F4740CC2B}" dt="2022-06-06T18:14:32.539" v="16049" actId="20577"/>
          <ac:spMkLst>
            <pc:docMk/>
            <pc:sldMk cId="1204387547" sldId="390"/>
            <ac:spMk id="2" creationId="{16EECD94-17E8-6B4C-84AE-7E6D5C31D1B5}"/>
          </ac:spMkLst>
        </pc:spChg>
      </pc:sldChg>
      <pc:sldChg chg="addSp delSp modSp add mod ord modShow modNotesTx">
        <pc:chgData name="Feracor, James" userId="84027bb8-3bf2-4d48-b8cd-9732617c25f2" providerId="ADAL" clId="{BC1D9AB1-F867-4F53-A93F-3F0F4740CC2B}" dt="2022-06-09T18:40:39.311" v="32019"/>
        <pc:sldMkLst>
          <pc:docMk/>
          <pc:sldMk cId="290080799" sldId="391"/>
        </pc:sldMkLst>
        <pc:spChg chg="mod">
          <ac:chgData name="Feracor, James" userId="84027bb8-3bf2-4d48-b8cd-9732617c25f2" providerId="ADAL" clId="{BC1D9AB1-F867-4F53-A93F-3F0F4740CC2B}" dt="2022-06-09T04:58:06.445" v="31283" actId="20577"/>
          <ac:spMkLst>
            <pc:docMk/>
            <pc:sldMk cId="290080799" sldId="391"/>
            <ac:spMk id="2" creationId="{16EECD94-17E8-6B4C-84AE-7E6D5C31D1B5}"/>
          </ac:spMkLst>
        </pc:spChg>
        <pc:spChg chg="mod">
          <ac:chgData name="Feracor, James" userId="84027bb8-3bf2-4d48-b8cd-9732617c25f2" providerId="ADAL" clId="{BC1D9AB1-F867-4F53-A93F-3F0F4740CC2B}" dt="2022-06-06T18:23:32.272" v="16267" actId="14100"/>
          <ac:spMkLst>
            <pc:docMk/>
            <pc:sldMk cId="290080799" sldId="391"/>
            <ac:spMk id="3" creationId="{0DCED6D6-8871-F040-97C9-889D4BD3A07F}"/>
          </ac:spMkLst>
        </pc:spChg>
        <pc:spChg chg="del">
          <ac:chgData name="Feracor, James" userId="84027bb8-3bf2-4d48-b8cd-9732617c25f2" providerId="ADAL" clId="{BC1D9AB1-F867-4F53-A93F-3F0F4740CC2B}" dt="2022-06-06T18:29:22.849" v="16325" actId="478"/>
          <ac:spMkLst>
            <pc:docMk/>
            <pc:sldMk cId="290080799" sldId="391"/>
            <ac:spMk id="5" creationId="{F9CD4224-B2B3-4B46-95E4-5371CAFC0D08}"/>
          </ac:spMkLst>
        </pc:spChg>
        <pc:spChg chg="mod">
          <ac:chgData name="Feracor, James" userId="84027bb8-3bf2-4d48-b8cd-9732617c25f2" providerId="ADAL" clId="{BC1D9AB1-F867-4F53-A93F-3F0F4740CC2B}" dt="2022-06-06T18:21:49.011" v="16150" actId="6549"/>
          <ac:spMkLst>
            <pc:docMk/>
            <pc:sldMk cId="290080799" sldId="391"/>
            <ac:spMk id="7" creationId="{FCB7BF72-14B9-A94D-B2BE-60488F66F437}"/>
          </ac:spMkLst>
        </pc:spChg>
        <pc:spChg chg="mod">
          <ac:chgData name="Feracor, James" userId="84027bb8-3bf2-4d48-b8cd-9732617c25f2" providerId="ADAL" clId="{BC1D9AB1-F867-4F53-A93F-3F0F4740CC2B}" dt="2022-06-06T18:32:18.949" v="16749" actId="20577"/>
          <ac:spMkLst>
            <pc:docMk/>
            <pc:sldMk cId="290080799" sldId="391"/>
            <ac:spMk id="12" creationId="{159920F0-6D95-49AF-AFD2-42F96269EE3C}"/>
          </ac:spMkLst>
        </pc:spChg>
        <pc:spChg chg="del">
          <ac:chgData name="Feracor, James" userId="84027bb8-3bf2-4d48-b8cd-9732617c25f2" providerId="ADAL" clId="{BC1D9AB1-F867-4F53-A93F-3F0F4740CC2B}" dt="2022-06-06T18:24:57.038" v="16268" actId="478"/>
          <ac:spMkLst>
            <pc:docMk/>
            <pc:sldMk cId="290080799" sldId="391"/>
            <ac:spMk id="13" creationId="{9EF45145-0D45-4F2E-B2FD-746BE446F7DD}"/>
          </ac:spMkLst>
        </pc:spChg>
        <pc:spChg chg="add mod">
          <ac:chgData name="Feracor, James" userId="84027bb8-3bf2-4d48-b8cd-9732617c25f2" providerId="ADAL" clId="{BC1D9AB1-F867-4F53-A93F-3F0F4740CC2B}" dt="2022-06-06T18:34:24.061" v="16885" actId="14100"/>
          <ac:spMkLst>
            <pc:docMk/>
            <pc:sldMk cId="290080799" sldId="391"/>
            <ac:spMk id="14" creationId="{73479F31-2C02-4824-AD8A-84AB66789C70}"/>
          </ac:spMkLst>
        </pc:spChg>
        <pc:spChg chg="add mod">
          <ac:chgData name="Feracor, James" userId="84027bb8-3bf2-4d48-b8cd-9732617c25f2" providerId="ADAL" clId="{BC1D9AB1-F867-4F53-A93F-3F0F4740CC2B}" dt="2022-06-06T21:41:14.350" v="19672"/>
          <ac:spMkLst>
            <pc:docMk/>
            <pc:sldMk cId="290080799" sldId="391"/>
            <ac:spMk id="16" creationId="{003E7972-2EA1-413B-A5DC-BF6A81616284}"/>
          </ac:spMkLst>
        </pc:spChg>
        <pc:picChg chg="add mod modCrop">
          <ac:chgData name="Feracor, James" userId="84027bb8-3bf2-4d48-b8cd-9732617c25f2" providerId="ADAL" clId="{BC1D9AB1-F867-4F53-A93F-3F0F4740CC2B}" dt="2022-06-06T18:32:33.174" v="16757" actId="732"/>
          <ac:picMkLst>
            <pc:docMk/>
            <pc:sldMk cId="290080799" sldId="391"/>
            <ac:picMk id="8" creationId="{F3282D35-8215-4919-BBF4-ADE6D4977FD1}"/>
          </ac:picMkLst>
        </pc:picChg>
        <pc:picChg chg="del">
          <ac:chgData name="Feracor, James" userId="84027bb8-3bf2-4d48-b8cd-9732617c25f2" providerId="ADAL" clId="{BC1D9AB1-F867-4F53-A93F-3F0F4740CC2B}" dt="2022-06-06T18:24:57.739" v="16269" actId="478"/>
          <ac:picMkLst>
            <pc:docMk/>
            <pc:sldMk cId="290080799" sldId="391"/>
            <ac:picMk id="11" creationId="{7C91390B-9679-4591-A2D8-92B2995BE13C}"/>
          </ac:picMkLst>
        </pc:picChg>
        <pc:cxnChg chg="add del mod">
          <ac:chgData name="Feracor, James" userId="84027bb8-3bf2-4d48-b8cd-9732617c25f2" providerId="ADAL" clId="{BC1D9AB1-F867-4F53-A93F-3F0F4740CC2B}" dt="2022-06-06T18:42:18.446" v="17261"/>
          <ac:cxnSpMkLst>
            <pc:docMk/>
            <pc:sldMk cId="290080799" sldId="391"/>
            <ac:cxnSpMk id="15" creationId="{1B567063-D0A1-4260-BD25-67FBEEA5E770}"/>
          </ac:cxnSpMkLst>
        </pc:cxnChg>
      </pc:sldChg>
      <pc:sldChg chg="addSp delSp modSp add mod ord modShow">
        <pc:chgData name="Feracor, James" userId="84027bb8-3bf2-4d48-b8cd-9732617c25f2" providerId="ADAL" clId="{BC1D9AB1-F867-4F53-A93F-3F0F4740CC2B}" dt="2022-06-09T18:40:39.311" v="32019"/>
        <pc:sldMkLst>
          <pc:docMk/>
          <pc:sldMk cId="3474236771" sldId="392"/>
        </pc:sldMkLst>
        <pc:spChg chg="mod">
          <ac:chgData name="Feracor, James" userId="84027bb8-3bf2-4d48-b8cd-9732617c25f2" providerId="ADAL" clId="{BC1D9AB1-F867-4F53-A93F-3F0F4740CC2B}" dt="2022-06-09T04:58:10.640" v="31284" actId="20577"/>
          <ac:spMkLst>
            <pc:docMk/>
            <pc:sldMk cId="3474236771" sldId="392"/>
            <ac:spMk id="2" creationId="{16EECD94-17E8-6B4C-84AE-7E6D5C31D1B5}"/>
          </ac:spMkLst>
        </pc:spChg>
        <pc:spChg chg="add mod">
          <ac:chgData name="Feracor, James" userId="84027bb8-3bf2-4d48-b8cd-9732617c25f2" providerId="ADAL" clId="{BC1D9AB1-F867-4F53-A93F-3F0F4740CC2B}" dt="2022-06-06T18:42:54.762" v="17273" actId="1076"/>
          <ac:spMkLst>
            <pc:docMk/>
            <pc:sldMk cId="3474236771" sldId="392"/>
            <ac:spMk id="10" creationId="{65031F04-A7DD-4DAC-A18E-67487BFF4908}"/>
          </ac:spMkLst>
        </pc:spChg>
        <pc:spChg chg="add mod">
          <ac:chgData name="Feracor, James" userId="84027bb8-3bf2-4d48-b8cd-9732617c25f2" providerId="ADAL" clId="{BC1D9AB1-F867-4F53-A93F-3F0F4740CC2B}" dt="2022-06-06T18:42:09.814" v="17258" actId="1076"/>
          <ac:spMkLst>
            <pc:docMk/>
            <pc:sldMk cId="3474236771" sldId="392"/>
            <ac:spMk id="11" creationId="{F90BCFF2-923C-45AC-BFC9-046509DE6536}"/>
          </ac:spMkLst>
        </pc:spChg>
        <pc:spChg chg="mod">
          <ac:chgData name="Feracor, James" userId="84027bb8-3bf2-4d48-b8cd-9732617c25f2" providerId="ADAL" clId="{BC1D9AB1-F867-4F53-A93F-3F0F4740CC2B}" dt="2022-06-06T18:43:23.389" v="17277" actId="1076"/>
          <ac:spMkLst>
            <pc:docMk/>
            <pc:sldMk cId="3474236771" sldId="392"/>
            <ac:spMk id="12" creationId="{159920F0-6D95-49AF-AFD2-42F96269EE3C}"/>
          </ac:spMkLst>
        </pc:spChg>
        <pc:spChg chg="del">
          <ac:chgData name="Feracor, James" userId="84027bb8-3bf2-4d48-b8cd-9732617c25f2" providerId="ADAL" clId="{BC1D9AB1-F867-4F53-A93F-3F0F4740CC2B}" dt="2022-06-06T18:34:30.757" v="16886" actId="478"/>
          <ac:spMkLst>
            <pc:docMk/>
            <pc:sldMk cId="3474236771" sldId="392"/>
            <ac:spMk id="14" creationId="{73479F31-2C02-4824-AD8A-84AB66789C70}"/>
          </ac:spMkLst>
        </pc:spChg>
        <pc:spChg chg="add mod">
          <ac:chgData name="Feracor, James" userId="84027bb8-3bf2-4d48-b8cd-9732617c25f2" providerId="ADAL" clId="{BC1D9AB1-F867-4F53-A93F-3F0F4740CC2B}" dt="2022-06-06T18:54:18.821" v="17613" actId="20577"/>
          <ac:spMkLst>
            <pc:docMk/>
            <pc:sldMk cId="3474236771" sldId="392"/>
            <ac:spMk id="23" creationId="{763726EA-3104-46F6-A64A-2324BF3E50D6}"/>
          </ac:spMkLst>
        </pc:spChg>
        <pc:spChg chg="add mod">
          <ac:chgData name="Feracor, James" userId="84027bb8-3bf2-4d48-b8cd-9732617c25f2" providerId="ADAL" clId="{BC1D9AB1-F867-4F53-A93F-3F0F4740CC2B}" dt="2022-06-06T21:41:15.769" v="19673"/>
          <ac:spMkLst>
            <pc:docMk/>
            <pc:sldMk cId="3474236771" sldId="392"/>
            <ac:spMk id="24" creationId="{A6439D58-C535-49F4-AC37-85D0D971C8CD}"/>
          </ac:spMkLst>
        </pc:spChg>
        <pc:picChg chg="del">
          <ac:chgData name="Feracor, James" userId="84027bb8-3bf2-4d48-b8cd-9732617c25f2" providerId="ADAL" clId="{BC1D9AB1-F867-4F53-A93F-3F0F4740CC2B}" dt="2022-06-06T18:39:40.512" v="17183" actId="478"/>
          <ac:picMkLst>
            <pc:docMk/>
            <pc:sldMk cId="3474236771" sldId="392"/>
            <ac:picMk id="8" creationId="{F3282D35-8215-4919-BBF4-ADE6D4977FD1}"/>
          </ac:picMkLst>
        </pc:picChg>
        <pc:cxnChg chg="add mod">
          <ac:chgData name="Feracor, James" userId="84027bb8-3bf2-4d48-b8cd-9732617c25f2" providerId="ADAL" clId="{BC1D9AB1-F867-4F53-A93F-3F0F4740CC2B}" dt="2022-06-06T18:43:07.723" v="17276" actId="208"/>
          <ac:cxnSpMkLst>
            <pc:docMk/>
            <pc:sldMk cId="3474236771" sldId="392"/>
            <ac:cxnSpMk id="13" creationId="{FD78BFE0-BBE3-4D33-B580-9FE9B72A18E9}"/>
          </ac:cxnSpMkLst>
        </pc:cxnChg>
        <pc:cxnChg chg="add mod">
          <ac:chgData name="Feracor, James" userId="84027bb8-3bf2-4d48-b8cd-9732617c25f2" providerId="ADAL" clId="{BC1D9AB1-F867-4F53-A93F-3F0F4740CC2B}" dt="2022-06-06T18:43:07.723" v="17276" actId="208"/>
          <ac:cxnSpMkLst>
            <pc:docMk/>
            <pc:sldMk cId="3474236771" sldId="392"/>
            <ac:cxnSpMk id="20" creationId="{F7E5CAD1-E758-4523-9E1B-DA237CB33FC1}"/>
          </ac:cxnSpMkLst>
        </pc:cxnChg>
      </pc:sldChg>
      <pc:sldChg chg="addSp delSp modSp add mod ord modShow">
        <pc:chgData name="Feracor, James" userId="84027bb8-3bf2-4d48-b8cd-9732617c25f2" providerId="ADAL" clId="{BC1D9AB1-F867-4F53-A93F-3F0F4740CC2B}" dt="2022-06-09T18:40:39.311" v="32019"/>
        <pc:sldMkLst>
          <pc:docMk/>
          <pc:sldMk cId="4138159389" sldId="393"/>
        </pc:sldMkLst>
        <pc:spChg chg="mod">
          <ac:chgData name="Feracor, James" userId="84027bb8-3bf2-4d48-b8cd-9732617c25f2" providerId="ADAL" clId="{BC1D9AB1-F867-4F53-A93F-3F0F4740CC2B}" dt="2022-06-09T04:58:19.604" v="31285" actId="20577"/>
          <ac:spMkLst>
            <pc:docMk/>
            <pc:sldMk cId="4138159389" sldId="393"/>
            <ac:spMk id="2" creationId="{16EECD94-17E8-6B4C-84AE-7E6D5C31D1B5}"/>
          </ac:spMkLst>
        </pc:spChg>
        <pc:spChg chg="del">
          <ac:chgData name="Feracor, James" userId="84027bb8-3bf2-4d48-b8cd-9732617c25f2" providerId="ADAL" clId="{BC1D9AB1-F867-4F53-A93F-3F0F4740CC2B}" dt="2022-06-06T18:51:54.334" v="17284" actId="478"/>
          <ac:spMkLst>
            <pc:docMk/>
            <pc:sldMk cId="4138159389" sldId="393"/>
            <ac:spMk id="10" creationId="{65031F04-A7DD-4DAC-A18E-67487BFF4908}"/>
          </ac:spMkLst>
        </pc:spChg>
        <pc:spChg chg="del">
          <ac:chgData name="Feracor, James" userId="84027bb8-3bf2-4d48-b8cd-9732617c25f2" providerId="ADAL" clId="{BC1D9AB1-F867-4F53-A93F-3F0F4740CC2B}" dt="2022-06-06T18:51:53.410" v="17283" actId="478"/>
          <ac:spMkLst>
            <pc:docMk/>
            <pc:sldMk cId="4138159389" sldId="393"/>
            <ac:spMk id="11" creationId="{F90BCFF2-923C-45AC-BFC9-046509DE6536}"/>
          </ac:spMkLst>
        </pc:spChg>
        <pc:spChg chg="add mod">
          <ac:chgData name="Feracor, James" userId="84027bb8-3bf2-4d48-b8cd-9732617c25f2" providerId="ADAL" clId="{BC1D9AB1-F867-4F53-A93F-3F0F4740CC2B}" dt="2022-06-06T18:55:25.626" v="17710" actId="1076"/>
          <ac:spMkLst>
            <pc:docMk/>
            <pc:sldMk cId="4138159389" sldId="393"/>
            <ac:spMk id="14" creationId="{6D0C1135-2F0D-45A0-8DD6-CD7493637304}"/>
          </ac:spMkLst>
        </pc:spChg>
        <pc:spChg chg="add mod">
          <ac:chgData name="Feracor, James" userId="84027bb8-3bf2-4d48-b8cd-9732617c25f2" providerId="ADAL" clId="{BC1D9AB1-F867-4F53-A93F-3F0F4740CC2B}" dt="2022-06-06T18:57:37.368" v="17861" actId="14100"/>
          <ac:spMkLst>
            <pc:docMk/>
            <pc:sldMk cId="4138159389" sldId="393"/>
            <ac:spMk id="18" creationId="{C7E18BD3-8BFA-4308-8786-315E32E22715}"/>
          </ac:spMkLst>
        </pc:spChg>
        <pc:spChg chg="add mod">
          <ac:chgData name="Feracor, James" userId="84027bb8-3bf2-4d48-b8cd-9732617c25f2" providerId="ADAL" clId="{BC1D9AB1-F867-4F53-A93F-3F0F4740CC2B}" dt="2022-06-06T18:57:20.388" v="17854" actId="1076"/>
          <ac:spMkLst>
            <pc:docMk/>
            <pc:sldMk cId="4138159389" sldId="393"/>
            <ac:spMk id="21" creationId="{6FA761D4-54D2-4981-BD6E-260566FBDBB4}"/>
          </ac:spMkLst>
        </pc:spChg>
        <pc:spChg chg="add mod">
          <ac:chgData name="Feracor, James" userId="84027bb8-3bf2-4d48-b8cd-9732617c25f2" providerId="ADAL" clId="{BC1D9AB1-F867-4F53-A93F-3F0F4740CC2B}" dt="2022-06-06T18:57:17.633" v="17852" actId="14100"/>
          <ac:spMkLst>
            <pc:docMk/>
            <pc:sldMk cId="4138159389" sldId="393"/>
            <ac:spMk id="22" creationId="{D2B4C679-985C-4403-BD5D-D58C711E76E3}"/>
          </ac:spMkLst>
        </pc:spChg>
        <pc:spChg chg="add mod">
          <ac:chgData name="Feracor, James" userId="84027bb8-3bf2-4d48-b8cd-9732617c25f2" providerId="ADAL" clId="{BC1D9AB1-F867-4F53-A93F-3F0F4740CC2B}" dt="2022-06-06T19:05:37.637" v="18334" actId="6549"/>
          <ac:spMkLst>
            <pc:docMk/>
            <pc:sldMk cId="4138159389" sldId="393"/>
            <ac:spMk id="27" creationId="{63EB557B-2963-45AA-9D3E-6421A0A1899B}"/>
          </ac:spMkLst>
        </pc:spChg>
        <pc:spChg chg="add mod">
          <ac:chgData name="Feracor, James" userId="84027bb8-3bf2-4d48-b8cd-9732617c25f2" providerId="ADAL" clId="{BC1D9AB1-F867-4F53-A93F-3F0F4740CC2B}" dt="2022-06-06T21:41:16.373" v="19674"/>
          <ac:spMkLst>
            <pc:docMk/>
            <pc:sldMk cId="4138159389" sldId="393"/>
            <ac:spMk id="28" creationId="{50DF0716-1C5E-4803-991F-DDFFEA30C430}"/>
          </ac:spMkLst>
        </pc:spChg>
        <pc:picChg chg="add mod modCrop">
          <ac:chgData name="Feracor, James" userId="84027bb8-3bf2-4d48-b8cd-9732617c25f2" providerId="ADAL" clId="{BC1D9AB1-F867-4F53-A93F-3F0F4740CC2B}" dt="2022-06-06T18:57:29.873" v="17859" actId="1076"/>
          <ac:picMkLst>
            <pc:docMk/>
            <pc:sldMk cId="4138159389" sldId="393"/>
            <ac:picMk id="5" creationId="{568F1ABC-4844-4417-9164-4DAEE20C336F}"/>
          </ac:picMkLst>
        </pc:picChg>
        <pc:cxnChg chg="del mod">
          <ac:chgData name="Feracor, James" userId="84027bb8-3bf2-4d48-b8cd-9732617c25f2" providerId="ADAL" clId="{BC1D9AB1-F867-4F53-A93F-3F0F4740CC2B}" dt="2022-06-06T18:51:54.965" v="17285" actId="478"/>
          <ac:cxnSpMkLst>
            <pc:docMk/>
            <pc:sldMk cId="4138159389" sldId="393"/>
            <ac:cxnSpMk id="13" creationId="{FD78BFE0-BBE3-4D33-B580-9FE9B72A18E9}"/>
          </ac:cxnSpMkLst>
        </pc:cxnChg>
        <pc:cxnChg chg="add mod">
          <ac:chgData name="Feracor, James" userId="84027bb8-3bf2-4d48-b8cd-9732617c25f2" providerId="ADAL" clId="{BC1D9AB1-F867-4F53-A93F-3F0F4740CC2B}" dt="2022-06-06T18:56:16.191" v="17721" actId="14100"/>
          <ac:cxnSpMkLst>
            <pc:docMk/>
            <pc:sldMk cId="4138159389" sldId="393"/>
            <ac:cxnSpMk id="15" creationId="{B7AFAD0D-5DDF-49FA-8295-42E1CCEECDA5}"/>
          </ac:cxnSpMkLst>
        </pc:cxnChg>
        <pc:cxnChg chg="del mod">
          <ac:chgData name="Feracor, James" userId="84027bb8-3bf2-4d48-b8cd-9732617c25f2" providerId="ADAL" clId="{BC1D9AB1-F867-4F53-A93F-3F0F4740CC2B}" dt="2022-06-06T18:51:55.671" v="17286" actId="478"/>
          <ac:cxnSpMkLst>
            <pc:docMk/>
            <pc:sldMk cId="4138159389" sldId="393"/>
            <ac:cxnSpMk id="20" creationId="{F7E5CAD1-E758-4523-9E1B-DA237CB33FC1}"/>
          </ac:cxnSpMkLst>
        </pc:cxnChg>
        <pc:cxnChg chg="add mod">
          <ac:chgData name="Feracor, James" userId="84027bb8-3bf2-4d48-b8cd-9732617c25f2" providerId="ADAL" clId="{BC1D9AB1-F867-4F53-A93F-3F0F4740CC2B}" dt="2022-06-06T18:57:32.569" v="17860" actId="14100"/>
          <ac:cxnSpMkLst>
            <pc:docMk/>
            <pc:sldMk cId="4138159389" sldId="393"/>
            <ac:cxnSpMk id="23" creationId="{979AC3A3-359C-4C87-AC7E-508FD708D658}"/>
          </ac:cxnSpMkLst>
        </pc:cxnChg>
      </pc:sldChg>
      <pc:sldChg chg="addSp delSp modSp add mod ord modNotesTx">
        <pc:chgData name="Feracor, James" userId="84027bb8-3bf2-4d48-b8cd-9732617c25f2" providerId="ADAL" clId="{BC1D9AB1-F867-4F53-A93F-3F0F4740CC2B}" dt="2022-06-09T04:58:03.365" v="31282" actId="20577"/>
        <pc:sldMkLst>
          <pc:docMk/>
          <pc:sldMk cId="507176796" sldId="394"/>
        </pc:sldMkLst>
        <pc:spChg chg="mod">
          <ac:chgData name="Feracor, James" userId="84027bb8-3bf2-4d48-b8cd-9732617c25f2" providerId="ADAL" clId="{BC1D9AB1-F867-4F53-A93F-3F0F4740CC2B}" dt="2022-06-09T04:58:03.365" v="31282" actId="20577"/>
          <ac:spMkLst>
            <pc:docMk/>
            <pc:sldMk cId="507176796" sldId="394"/>
            <ac:spMk id="2" creationId="{16EECD94-17E8-6B4C-84AE-7E6D5C31D1B5}"/>
          </ac:spMkLst>
        </pc:spChg>
        <pc:spChg chg="mod">
          <ac:chgData name="Feracor, James" userId="84027bb8-3bf2-4d48-b8cd-9732617c25f2" providerId="ADAL" clId="{BC1D9AB1-F867-4F53-A93F-3F0F4740CC2B}" dt="2022-06-06T21:33:55.211" v="19587" actId="6549"/>
          <ac:spMkLst>
            <pc:docMk/>
            <pc:sldMk cId="507176796" sldId="394"/>
            <ac:spMk id="3" creationId="{0DCED6D6-8871-F040-97C9-889D4BD3A07F}"/>
          </ac:spMkLst>
        </pc:spChg>
        <pc:spChg chg="mod">
          <ac:chgData name="Feracor, James" userId="84027bb8-3bf2-4d48-b8cd-9732617c25f2" providerId="ADAL" clId="{BC1D9AB1-F867-4F53-A93F-3F0F4740CC2B}" dt="2022-06-06T23:28:03.249" v="27364"/>
          <ac:spMkLst>
            <pc:docMk/>
            <pc:sldMk cId="507176796" sldId="394"/>
            <ac:spMk id="7" creationId="{FCB7BF72-14B9-A94D-B2BE-60488F66F437}"/>
          </ac:spMkLst>
        </pc:spChg>
        <pc:spChg chg="del">
          <ac:chgData name="Feracor, James" userId="84027bb8-3bf2-4d48-b8cd-9732617c25f2" providerId="ADAL" clId="{BC1D9AB1-F867-4F53-A93F-3F0F4740CC2B}" dt="2022-06-06T21:12:34.468" v="18383" actId="478"/>
          <ac:spMkLst>
            <pc:docMk/>
            <pc:sldMk cId="507176796" sldId="394"/>
            <ac:spMk id="10" creationId="{65031F04-A7DD-4DAC-A18E-67487BFF4908}"/>
          </ac:spMkLst>
        </pc:spChg>
        <pc:spChg chg="del">
          <ac:chgData name="Feracor, James" userId="84027bb8-3bf2-4d48-b8cd-9732617c25f2" providerId="ADAL" clId="{BC1D9AB1-F867-4F53-A93F-3F0F4740CC2B}" dt="2022-06-06T19:26:43.668" v="18362" actId="478"/>
          <ac:spMkLst>
            <pc:docMk/>
            <pc:sldMk cId="507176796" sldId="394"/>
            <ac:spMk id="11" creationId="{F90BCFF2-923C-45AC-BFC9-046509DE6536}"/>
          </ac:spMkLst>
        </pc:spChg>
        <pc:spChg chg="del">
          <ac:chgData name="Feracor, James" userId="84027bb8-3bf2-4d48-b8cd-9732617c25f2" providerId="ADAL" clId="{BC1D9AB1-F867-4F53-A93F-3F0F4740CC2B}" dt="2022-06-06T19:26:40.689" v="18358" actId="478"/>
          <ac:spMkLst>
            <pc:docMk/>
            <pc:sldMk cId="507176796" sldId="394"/>
            <ac:spMk id="12" creationId="{159920F0-6D95-49AF-AFD2-42F96269EE3C}"/>
          </ac:spMkLst>
        </pc:spChg>
        <pc:spChg chg="del mod">
          <ac:chgData name="Feracor, James" userId="84027bb8-3bf2-4d48-b8cd-9732617c25f2" providerId="ADAL" clId="{BC1D9AB1-F867-4F53-A93F-3F0F4740CC2B}" dt="2022-06-06T19:26:42.434" v="18360" actId="478"/>
          <ac:spMkLst>
            <pc:docMk/>
            <pc:sldMk cId="507176796" sldId="394"/>
            <ac:spMk id="23" creationId="{763726EA-3104-46F6-A64A-2324BF3E50D6}"/>
          </ac:spMkLst>
        </pc:spChg>
        <pc:spChg chg="add mod">
          <ac:chgData name="Feracor, James" userId="84027bb8-3bf2-4d48-b8cd-9732617c25f2" providerId="ADAL" clId="{BC1D9AB1-F867-4F53-A93F-3F0F4740CC2B}" dt="2022-06-06T23:27:38.723" v="27354" actId="1076"/>
          <ac:spMkLst>
            <pc:docMk/>
            <pc:sldMk cId="507176796" sldId="394"/>
            <ac:spMk id="24" creationId="{0166F6CA-D5D0-45B7-B42A-1E34E96E93E3}"/>
          </ac:spMkLst>
        </pc:spChg>
        <pc:spChg chg="add mod">
          <ac:chgData name="Feracor, James" userId="84027bb8-3bf2-4d48-b8cd-9732617c25f2" providerId="ADAL" clId="{BC1D9AB1-F867-4F53-A93F-3F0F4740CC2B}" dt="2022-06-06T21:25:37.048" v="19193" actId="1076"/>
          <ac:spMkLst>
            <pc:docMk/>
            <pc:sldMk cId="507176796" sldId="394"/>
            <ac:spMk id="27" creationId="{B97218A1-F107-4964-A879-3AD1372A8CE2}"/>
          </ac:spMkLst>
        </pc:spChg>
        <pc:spChg chg="add mod">
          <ac:chgData name="Feracor, James" userId="84027bb8-3bf2-4d48-b8cd-9732617c25f2" providerId="ADAL" clId="{BC1D9AB1-F867-4F53-A93F-3F0F4740CC2B}" dt="2022-06-06T23:27:38.723" v="27354" actId="1076"/>
          <ac:spMkLst>
            <pc:docMk/>
            <pc:sldMk cId="507176796" sldId="394"/>
            <ac:spMk id="28" creationId="{3471578F-D3DA-420D-9A13-40771D085C9C}"/>
          </ac:spMkLst>
        </pc:spChg>
        <pc:spChg chg="add mod">
          <ac:chgData name="Feracor, James" userId="84027bb8-3bf2-4d48-b8cd-9732617c25f2" providerId="ADAL" clId="{BC1D9AB1-F867-4F53-A93F-3F0F4740CC2B}" dt="2022-06-06T21:25:56.803" v="19199" actId="122"/>
          <ac:spMkLst>
            <pc:docMk/>
            <pc:sldMk cId="507176796" sldId="394"/>
            <ac:spMk id="29" creationId="{30E4CE29-0ADB-41CF-B05C-AED32E2884BA}"/>
          </ac:spMkLst>
        </pc:spChg>
        <pc:spChg chg="add mod">
          <ac:chgData name="Feracor, James" userId="84027bb8-3bf2-4d48-b8cd-9732617c25f2" providerId="ADAL" clId="{BC1D9AB1-F867-4F53-A93F-3F0F4740CC2B}" dt="2022-06-06T23:27:38.723" v="27354" actId="1076"/>
          <ac:spMkLst>
            <pc:docMk/>
            <pc:sldMk cId="507176796" sldId="394"/>
            <ac:spMk id="31" creationId="{8AC98CE1-D7B9-4738-9798-FDDBA0861567}"/>
          </ac:spMkLst>
        </pc:spChg>
        <pc:picChg chg="add del mod">
          <ac:chgData name="Feracor, James" userId="84027bb8-3bf2-4d48-b8cd-9732617c25f2" providerId="ADAL" clId="{BC1D9AB1-F867-4F53-A93F-3F0F4740CC2B}" dt="2022-06-06T21:12:35.579" v="18384" actId="478"/>
          <ac:picMkLst>
            <pc:docMk/>
            <pc:sldMk cId="507176796" sldId="394"/>
            <ac:picMk id="5" creationId="{EE983D1A-A7DD-4E1D-AB26-4E5418FD1E86}"/>
          </ac:picMkLst>
        </pc:picChg>
        <pc:picChg chg="add del">
          <ac:chgData name="Feracor, James" userId="84027bb8-3bf2-4d48-b8cd-9732617c25f2" providerId="ADAL" clId="{BC1D9AB1-F867-4F53-A93F-3F0F4740CC2B}" dt="2022-06-06T21:12:32.080" v="18382" actId="478"/>
          <ac:picMkLst>
            <pc:docMk/>
            <pc:sldMk cId="507176796" sldId="394"/>
            <ac:picMk id="14" creationId="{980BC12A-FF25-4B1A-8FFC-C6AA550B0F3F}"/>
          </ac:picMkLst>
        </pc:picChg>
        <pc:picChg chg="add del mod">
          <ac:chgData name="Feracor, James" userId="84027bb8-3bf2-4d48-b8cd-9732617c25f2" providerId="ADAL" clId="{BC1D9AB1-F867-4F53-A93F-3F0F4740CC2B}" dt="2022-06-06T21:17:38.017" v="18651" actId="478"/>
          <ac:picMkLst>
            <pc:docMk/>
            <pc:sldMk cId="507176796" sldId="394"/>
            <ac:picMk id="16" creationId="{FEE2D24F-4EEB-43DA-A6D3-00EB548561DA}"/>
          </ac:picMkLst>
        </pc:picChg>
        <pc:picChg chg="add mod modCrop">
          <ac:chgData name="Feracor, James" userId="84027bb8-3bf2-4d48-b8cd-9732617c25f2" providerId="ADAL" clId="{BC1D9AB1-F867-4F53-A93F-3F0F4740CC2B}" dt="2022-06-06T23:27:38.723" v="27354" actId="1076"/>
          <ac:picMkLst>
            <pc:docMk/>
            <pc:sldMk cId="507176796" sldId="394"/>
            <ac:picMk id="18" creationId="{1654E5FF-7373-4B55-9EEE-FBE0A46551D9}"/>
          </ac:picMkLst>
        </pc:picChg>
        <pc:picChg chg="add mod">
          <ac:chgData name="Feracor, James" userId="84027bb8-3bf2-4d48-b8cd-9732617c25f2" providerId="ADAL" clId="{BC1D9AB1-F867-4F53-A93F-3F0F4740CC2B}" dt="2022-06-06T21:25:37.048" v="19193" actId="1076"/>
          <ac:picMkLst>
            <pc:docMk/>
            <pc:sldMk cId="507176796" sldId="394"/>
            <ac:picMk id="21" creationId="{ADC279E3-ECF6-425D-89C3-6E3A78629EB1}"/>
          </ac:picMkLst>
        </pc:picChg>
        <pc:cxnChg chg="del mod">
          <ac:chgData name="Feracor, James" userId="84027bb8-3bf2-4d48-b8cd-9732617c25f2" providerId="ADAL" clId="{BC1D9AB1-F867-4F53-A93F-3F0F4740CC2B}" dt="2022-06-06T21:12:36.326" v="18385" actId="478"/>
          <ac:cxnSpMkLst>
            <pc:docMk/>
            <pc:sldMk cId="507176796" sldId="394"/>
            <ac:cxnSpMk id="13" creationId="{FD78BFE0-BBE3-4D33-B580-9FE9B72A18E9}"/>
          </ac:cxnSpMkLst>
        </pc:cxnChg>
        <pc:cxnChg chg="del mod">
          <ac:chgData name="Feracor, James" userId="84027bb8-3bf2-4d48-b8cd-9732617c25f2" providerId="ADAL" clId="{BC1D9AB1-F867-4F53-A93F-3F0F4740CC2B}" dt="2022-06-06T19:26:43.129" v="18361" actId="478"/>
          <ac:cxnSpMkLst>
            <pc:docMk/>
            <pc:sldMk cId="507176796" sldId="394"/>
            <ac:cxnSpMk id="20" creationId="{F7E5CAD1-E758-4523-9E1B-DA237CB33FC1}"/>
          </ac:cxnSpMkLst>
        </pc:cxnChg>
        <pc:cxnChg chg="add mod">
          <ac:chgData name="Feracor, James" userId="84027bb8-3bf2-4d48-b8cd-9732617c25f2" providerId="ADAL" clId="{BC1D9AB1-F867-4F53-A93F-3F0F4740CC2B}" dt="2022-06-06T23:27:45.671" v="27356" actId="14100"/>
          <ac:cxnSpMkLst>
            <pc:docMk/>
            <pc:sldMk cId="507176796" sldId="394"/>
            <ac:cxnSpMk id="25" creationId="{71FF6AAF-B040-40E3-8085-C418D9633DBB}"/>
          </ac:cxnSpMkLst>
        </pc:cxnChg>
        <pc:cxnChg chg="add mod">
          <ac:chgData name="Feracor, James" userId="84027bb8-3bf2-4d48-b8cd-9732617c25f2" providerId="ADAL" clId="{BC1D9AB1-F867-4F53-A93F-3F0F4740CC2B}" dt="2022-06-06T23:27:38.723" v="27354" actId="1076"/>
          <ac:cxnSpMkLst>
            <pc:docMk/>
            <pc:sldMk cId="507176796" sldId="394"/>
            <ac:cxnSpMk id="32" creationId="{1ED061F6-876B-49ED-9A24-BA39AFEE7D57}"/>
          </ac:cxnSpMkLst>
        </pc:cxnChg>
      </pc:sldChg>
      <pc:sldChg chg="new del">
        <pc:chgData name="Feracor, James" userId="84027bb8-3bf2-4d48-b8cd-9732617c25f2" providerId="ADAL" clId="{BC1D9AB1-F867-4F53-A93F-3F0F4740CC2B}" dt="2022-06-06T18:44:23.759" v="17282" actId="47"/>
        <pc:sldMkLst>
          <pc:docMk/>
          <pc:sldMk cId="3368211657" sldId="394"/>
        </pc:sldMkLst>
      </pc:sldChg>
      <pc:sldChg chg="addSp delSp modSp add mod ord">
        <pc:chgData name="Feracor, James" userId="84027bb8-3bf2-4d48-b8cd-9732617c25f2" providerId="ADAL" clId="{BC1D9AB1-F867-4F53-A93F-3F0F4740CC2B}" dt="2022-06-09T04:57:59.793" v="31281" actId="20577"/>
        <pc:sldMkLst>
          <pc:docMk/>
          <pc:sldMk cId="1314032309" sldId="395"/>
        </pc:sldMkLst>
        <pc:spChg chg="mod">
          <ac:chgData name="Feracor, James" userId="84027bb8-3bf2-4d48-b8cd-9732617c25f2" providerId="ADAL" clId="{BC1D9AB1-F867-4F53-A93F-3F0F4740CC2B}" dt="2022-06-09T04:57:59.793" v="31281" actId="20577"/>
          <ac:spMkLst>
            <pc:docMk/>
            <pc:sldMk cId="1314032309" sldId="395"/>
            <ac:spMk id="2" creationId="{16EECD94-17E8-6B4C-84AE-7E6D5C31D1B5}"/>
          </ac:spMkLst>
        </pc:spChg>
        <pc:spChg chg="mod">
          <ac:chgData name="Feracor, James" userId="84027bb8-3bf2-4d48-b8cd-9732617c25f2" providerId="ADAL" clId="{BC1D9AB1-F867-4F53-A93F-3F0F4740CC2B}" dt="2022-06-06T21:33:57.943" v="19588" actId="6549"/>
          <ac:spMkLst>
            <pc:docMk/>
            <pc:sldMk cId="1314032309" sldId="395"/>
            <ac:spMk id="3" creationId="{0DCED6D6-8871-F040-97C9-889D4BD3A07F}"/>
          </ac:spMkLst>
        </pc:spChg>
        <pc:spChg chg="mod">
          <ac:chgData name="Feracor, James" userId="84027bb8-3bf2-4d48-b8cd-9732617c25f2" providerId="ADAL" clId="{BC1D9AB1-F867-4F53-A93F-3F0F4740CC2B}" dt="2022-06-06T23:27:59.847" v="27363" actId="20577"/>
          <ac:spMkLst>
            <pc:docMk/>
            <pc:sldMk cId="1314032309" sldId="395"/>
            <ac:spMk id="7" creationId="{FCB7BF72-14B9-A94D-B2BE-60488F66F437}"/>
          </ac:spMkLst>
        </pc:spChg>
        <pc:spChg chg="add mod">
          <ac:chgData name="Feracor, James" userId="84027bb8-3bf2-4d48-b8cd-9732617c25f2" providerId="ADAL" clId="{BC1D9AB1-F867-4F53-A93F-3F0F4740CC2B}" dt="2022-06-06T21:35:02.688" v="19605" actId="113"/>
          <ac:spMkLst>
            <pc:docMk/>
            <pc:sldMk cId="1314032309" sldId="395"/>
            <ac:spMk id="19" creationId="{CCD4DB0D-77BE-4037-B922-00C6CB599C9F}"/>
          </ac:spMkLst>
        </pc:spChg>
        <pc:spChg chg="add mod">
          <ac:chgData name="Feracor, James" userId="84027bb8-3bf2-4d48-b8cd-9732617c25f2" providerId="ADAL" clId="{BC1D9AB1-F867-4F53-A93F-3F0F4740CC2B}" dt="2022-06-06T21:34:33.315" v="19593" actId="208"/>
          <ac:spMkLst>
            <pc:docMk/>
            <pc:sldMk cId="1314032309" sldId="395"/>
            <ac:spMk id="20" creationId="{754644B2-FB27-4325-8FA4-D89931CF136F}"/>
          </ac:spMkLst>
        </pc:spChg>
        <pc:spChg chg="add mod">
          <ac:chgData name="Feracor, James" userId="84027bb8-3bf2-4d48-b8cd-9732617c25f2" providerId="ADAL" clId="{BC1D9AB1-F867-4F53-A93F-3F0F4740CC2B}" dt="2022-06-06T21:34:33.315" v="19593" actId="208"/>
          <ac:spMkLst>
            <pc:docMk/>
            <pc:sldMk cId="1314032309" sldId="395"/>
            <ac:spMk id="22" creationId="{025BCD86-7843-4BCC-93D8-4539D1E9F34C}"/>
          </ac:spMkLst>
        </pc:spChg>
        <pc:spChg chg="add mod">
          <ac:chgData name="Feracor, James" userId="84027bb8-3bf2-4d48-b8cd-9732617c25f2" providerId="ADAL" clId="{BC1D9AB1-F867-4F53-A93F-3F0F4740CC2B}" dt="2022-06-06T21:34:49.921" v="19600" actId="20577"/>
          <ac:spMkLst>
            <pc:docMk/>
            <pc:sldMk cId="1314032309" sldId="395"/>
            <ac:spMk id="23" creationId="{BA96B89E-4586-4384-96D4-735C58D206DB}"/>
          </ac:spMkLst>
        </pc:spChg>
        <pc:spChg chg="del">
          <ac:chgData name="Feracor, James" userId="84027bb8-3bf2-4d48-b8cd-9732617c25f2" providerId="ADAL" clId="{BC1D9AB1-F867-4F53-A93F-3F0F4740CC2B}" dt="2022-06-06T21:22:35.950" v="19012" actId="478"/>
          <ac:spMkLst>
            <pc:docMk/>
            <pc:sldMk cId="1314032309" sldId="395"/>
            <ac:spMk id="24" creationId="{0166F6CA-D5D0-45B7-B42A-1E34E96E93E3}"/>
          </ac:spMkLst>
        </pc:spChg>
        <pc:spChg chg="del mod">
          <ac:chgData name="Feracor, James" userId="84027bb8-3bf2-4d48-b8cd-9732617c25f2" providerId="ADAL" clId="{BC1D9AB1-F867-4F53-A93F-3F0F4740CC2B}" dt="2022-06-06T21:22:38.522" v="19016" actId="478"/>
          <ac:spMkLst>
            <pc:docMk/>
            <pc:sldMk cId="1314032309" sldId="395"/>
            <ac:spMk id="27" creationId="{B97218A1-F107-4964-A879-3AD1372A8CE2}"/>
          </ac:spMkLst>
        </pc:spChg>
        <pc:spChg chg="del mod">
          <ac:chgData name="Feracor, James" userId="84027bb8-3bf2-4d48-b8cd-9732617c25f2" providerId="ADAL" clId="{BC1D9AB1-F867-4F53-A93F-3F0F4740CC2B}" dt="2022-06-06T21:22:55.789" v="19019" actId="478"/>
          <ac:spMkLst>
            <pc:docMk/>
            <pc:sldMk cId="1314032309" sldId="395"/>
            <ac:spMk id="28" creationId="{3471578F-D3DA-420D-9A13-40771D085C9C}"/>
          </ac:spMkLst>
        </pc:spChg>
        <pc:spChg chg="del">
          <ac:chgData name="Feracor, James" userId="84027bb8-3bf2-4d48-b8cd-9732617c25f2" providerId="ADAL" clId="{BC1D9AB1-F867-4F53-A93F-3F0F4740CC2B}" dt="2022-06-06T21:22:40.073" v="19017" actId="478"/>
          <ac:spMkLst>
            <pc:docMk/>
            <pc:sldMk cId="1314032309" sldId="395"/>
            <ac:spMk id="29" creationId="{30E4CE29-0ADB-41CF-B05C-AED32E2884BA}"/>
          </ac:spMkLst>
        </pc:spChg>
        <pc:spChg chg="add mod">
          <ac:chgData name="Feracor, James" userId="84027bb8-3bf2-4d48-b8cd-9732617c25f2" providerId="ADAL" clId="{BC1D9AB1-F867-4F53-A93F-3F0F4740CC2B}" dt="2022-06-06T21:34:25.200" v="19591" actId="207"/>
          <ac:spMkLst>
            <pc:docMk/>
            <pc:sldMk cId="1314032309" sldId="395"/>
            <ac:spMk id="33" creationId="{D2EFC5E8-33A1-45C7-99C2-EB181880A77F}"/>
          </ac:spMkLst>
        </pc:spChg>
        <pc:spChg chg="add mod">
          <ac:chgData name="Feracor, James" userId="84027bb8-3bf2-4d48-b8cd-9732617c25f2" providerId="ADAL" clId="{BC1D9AB1-F867-4F53-A93F-3F0F4740CC2B}" dt="2022-06-06T21:34:38.715" v="19594" actId="208"/>
          <ac:spMkLst>
            <pc:docMk/>
            <pc:sldMk cId="1314032309" sldId="395"/>
            <ac:spMk id="41" creationId="{A66CD3A3-EBFA-492C-9EF1-98CA3EBE9CA5}"/>
          </ac:spMkLst>
        </pc:spChg>
        <pc:picChg chg="add del mod">
          <ac:chgData name="Feracor, James" userId="84027bb8-3bf2-4d48-b8cd-9732617c25f2" providerId="ADAL" clId="{BC1D9AB1-F867-4F53-A93F-3F0F4740CC2B}" dt="2022-06-06T21:23:41.868" v="19022" actId="478"/>
          <ac:picMkLst>
            <pc:docMk/>
            <pc:sldMk cId="1314032309" sldId="395"/>
            <ac:picMk id="5" creationId="{12ADBF00-F395-4783-B7C0-88298947735E}"/>
          </ac:picMkLst>
        </pc:picChg>
        <pc:picChg chg="add mod">
          <ac:chgData name="Feracor, James" userId="84027bb8-3bf2-4d48-b8cd-9732617c25f2" providerId="ADAL" clId="{BC1D9AB1-F867-4F53-A93F-3F0F4740CC2B}" dt="2022-06-06T21:29:23.820" v="19501" actId="1076"/>
          <ac:picMkLst>
            <pc:docMk/>
            <pc:sldMk cId="1314032309" sldId="395"/>
            <ac:picMk id="10" creationId="{37DCCE20-727E-4B60-90A0-4AB57451B369}"/>
          </ac:picMkLst>
        </pc:picChg>
        <pc:picChg chg="del">
          <ac:chgData name="Feracor, James" userId="84027bb8-3bf2-4d48-b8cd-9732617c25f2" providerId="ADAL" clId="{BC1D9AB1-F867-4F53-A93F-3F0F4740CC2B}" dt="2022-06-06T21:22:35.155" v="19011" actId="478"/>
          <ac:picMkLst>
            <pc:docMk/>
            <pc:sldMk cId="1314032309" sldId="395"/>
            <ac:picMk id="18" creationId="{1654E5FF-7373-4B55-9EEE-FBE0A46551D9}"/>
          </ac:picMkLst>
        </pc:picChg>
        <pc:picChg chg="del">
          <ac:chgData name="Feracor, James" userId="84027bb8-3bf2-4d48-b8cd-9732617c25f2" providerId="ADAL" clId="{BC1D9AB1-F867-4F53-A93F-3F0F4740CC2B}" dt="2022-06-06T21:22:36.907" v="19014" actId="478"/>
          <ac:picMkLst>
            <pc:docMk/>
            <pc:sldMk cId="1314032309" sldId="395"/>
            <ac:picMk id="21" creationId="{ADC279E3-ECF6-425D-89C3-6E3A78629EB1}"/>
          </ac:picMkLst>
        </pc:picChg>
        <pc:cxnChg chg="del">
          <ac:chgData name="Feracor, James" userId="84027bb8-3bf2-4d48-b8cd-9732617c25f2" providerId="ADAL" clId="{BC1D9AB1-F867-4F53-A93F-3F0F4740CC2B}" dt="2022-06-06T21:22:36.477" v="19013" actId="478"/>
          <ac:cxnSpMkLst>
            <pc:docMk/>
            <pc:sldMk cId="1314032309" sldId="395"/>
            <ac:cxnSpMk id="25" creationId="{71FF6AAF-B040-40E3-8085-C418D9633DBB}"/>
          </ac:cxnSpMkLst>
        </pc:cxnChg>
        <pc:cxnChg chg="add mod">
          <ac:chgData name="Feracor, James" userId="84027bb8-3bf2-4d48-b8cd-9732617c25f2" providerId="ADAL" clId="{BC1D9AB1-F867-4F53-A93F-3F0F4740CC2B}" dt="2022-06-06T21:34:33.315" v="19593" actId="208"/>
          <ac:cxnSpMkLst>
            <pc:docMk/>
            <pc:sldMk cId="1314032309" sldId="395"/>
            <ac:cxnSpMk id="26" creationId="{357922EF-7AC0-4AAA-9847-2766FC1857A5}"/>
          </ac:cxnSpMkLst>
        </pc:cxnChg>
        <pc:cxnChg chg="add mod">
          <ac:chgData name="Feracor, James" userId="84027bb8-3bf2-4d48-b8cd-9732617c25f2" providerId="ADAL" clId="{BC1D9AB1-F867-4F53-A93F-3F0F4740CC2B}" dt="2022-06-06T21:34:33.315" v="19593" actId="208"/>
          <ac:cxnSpMkLst>
            <pc:docMk/>
            <pc:sldMk cId="1314032309" sldId="395"/>
            <ac:cxnSpMk id="30" creationId="{E03CC036-A630-4D35-8648-3198968D7A1B}"/>
          </ac:cxnSpMkLst>
        </pc:cxnChg>
      </pc:sldChg>
      <pc:sldChg chg="addSp modSp add del mod">
        <pc:chgData name="Feracor, James" userId="84027bb8-3bf2-4d48-b8cd-9732617c25f2" providerId="ADAL" clId="{BC1D9AB1-F867-4F53-A93F-3F0F4740CC2B}" dt="2022-06-06T19:00:19.883" v="18315" actId="47"/>
        <pc:sldMkLst>
          <pc:docMk/>
          <pc:sldMk cId="1704316100" sldId="395"/>
        </pc:sldMkLst>
        <pc:spChg chg="add mod">
          <ac:chgData name="Feracor, James" userId="84027bb8-3bf2-4d48-b8cd-9732617c25f2" providerId="ADAL" clId="{BC1D9AB1-F867-4F53-A93F-3F0F4740CC2B}" dt="2022-06-06T18:58:45.222" v="18053" actId="313"/>
          <ac:spMkLst>
            <pc:docMk/>
            <pc:sldMk cId="1704316100" sldId="395"/>
            <ac:spMk id="14" creationId="{D0205F99-DF2F-4237-82B0-E1A59F14DDED}"/>
          </ac:spMkLst>
        </pc:spChg>
      </pc:sldChg>
      <pc:sldChg chg="add del ord">
        <pc:chgData name="Feracor, James" userId="84027bb8-3bf2-4d48-b8cd-9732617c25f2" providerId="ADAL" clId="{BC1D9AB1-F867-4F53-A93F-3F0F4740CC2B}" dt="2022-06-06T21:40:20.403" v="19648" actId="47"/>
        <pc:sldMkLst>
          <pc:docMk/>
          <pc:sldMk cId="3258962683" sldId="396"/>
        </pc:sldMkLst>
      </pc:sldChg>
      <pc:sldChg chg="modSp add mod ord">
        <pc:chgData name="Feracor, James" userId="84027bb8-3bf2-4d48-b8cd-9732617c25f2" providerId="ADAL" clId="{BC1D9AB1-F867-4F53-A93F-3F0F4740CC2B}" dt="2022-06-06T21:40:37.787" v="19671" actId="14100"/>
        <pc:sldMkLst>
          <pc:docMk/>
          <pc:sldMk cId="664564035" sldId="397"/>
        </pc:sldMkLst>
        <pc:spChg chg="mod">
          <ac:chgData name="Feracor, James" userId="84027bb8-3bf2-4d48-b8cd-9732617c25f2" providerId="ADAL" clId="{BC1D9AB1-F867-4F53-A93F-3F0F4740CC2B}" dt="2022-06-06T21:40:37.787" v="19671" actId="14100"/>
          <ac:spMkLst>
            <pc:docMk/>
            <pc:sldMk cId="664564035" sldId="397"/>
            <ac:spMk id="4" creationId="{A9E1A980-DA6B-418E-8F91-9A0C4A2CA4A3}"/>
          </ac:spMkLst>
        </pc:spChg>
        <pc:spChg chg="mod">
          <ac:chgData name="Feracor, James" userId="84027bb8-3bf2-4d48-b8cd-9732617c25f2" providerId="ADAL" clId="{BC1D9AB1-F867-4F53-A93F-3F0F4740CC2B}" dt="2022-06-06T21:40:30.849" v="19669" actId="20577"/>
          <ac:spMkLst>
            <pc:docMk/>
            <pc:sldMk cId="664564035" sldId="397"/>
            <ac:spMk id="7" creationId="{45AC73D9-17A9-CC47-8BDD-0C03D3D61A30}"/>
          </ac:spMkLst>
        </pc:spChg>
      </pc:sldChg>
      <pc:sldChg chg="addSp delSp modSp add mod modNotesTx">
        <pc:chgData name="Feracor, James" userId="84027bb8-3bf2-4d48-b8cd-9732617c25f2" providerId="ADAL" clId="{BC1D9AB1-F867-4F53-A93F-3F0F4740CC2B}" dt="2022-06-06T22:56:05.386" v="23332" actId="20577"/>
        <pc:sldMkLst>
          <pc:docMk/>
          <pc:sldMk cId="3579513035" sldId="398"/>
        </pc:sldMkLst>
        <pc:spChg chg="mod">
          <ac:chgData name="Feracor, James" userId="84027bb8-3bf2-4d48-b8cd-9732617c25f2" providerId="ADAL" clId="{BC1D9AB1-F867-4F53-A93F-3F0F4740CC2B}" dt="2022-06-06T21:43:59.525" v="19728" actId="20577"/>
          <ac:spMkLst>
            <pc:docMk/>
            <pc:sldMk cId="3579513035" sldId="398"/>
            <ac:spMk id="2" creationId="{16EECD94-17E8-6B4C-84AE-7E6D5C31D1B5}"/>
          </ac:spMkLst>
        </pc:spChg>
        <pc:spChg chg="mod">
          <ac:chgData name="Feracor, James" userId="84027bb8-3bf2-4d48-b8cd-9732617c25f2" providerId="ADAL" clId="{BC1D9AB1-F867-4F53-A93F-3F0F4740CC2B}" dt="2022-06-06T22:56:05.386" v="23332" actId="20577"/>
          <ac:spMkLst>
            <pc:docMk/>
            <pc:sldMk cId="3579513035" sldId="398"/>
            <ac:spMk id="3" creationId="{0DCED6D6-8871-F040-97C9-889D4BD3A07F}"/>
          </ac:spMkLst>
        </pc:spChg>
        <pc:spChg chg="mod">
          <ac:chgData name="Feracor, James" userId="84027bb8-3bf2-4d48-b8cd-9732617c25f2" providerId="ADAL" clId="{BC1D9AB1-F867-4F53-A93F-3F0F4740CC2B}" dt="2022-06-06T22:03:14.144" v="21641" actId="20577"/>
          <ac:spMkLst>
            <pc:docMk/>
            <pc:sldMk cId="3579513035" sldId="398"/>
            <ac:spMk id="7" creationId="{FCB7BF72-14B9-A94D-B2BE-60488F66F437}"/>
          </ac:spMkLst>
        </pc:spChg>
        <pc:spChg chg="add del mod">
          <ac:chgData name="Feracor, James" userId="84027bb8-3bf2-4d48-b8cd-9732617c25f2" providerId="ADAL" clId="{BC1D9AB1-F867-4F53-A93F-3F0F4740CC2B}" dt="2022-06-06T22:53:18.679" v="22912" actId="478"/>
          <ac:spMkLst>
            <pc:docMk/>
            <pc:sldMk cId="3579513035" sldId="398"/>
            <ac:spMk id="8" creationId="{AA1174F3-7596-4888-8A7E-D47A647581E0}"/>
          </ac:spMkLst>
        </pc:spChg>
        <pc:spChg chg="add mod">
          <ac:chgData name="Feracor, James" userId="84027bb8-3bf2-4d48-b8cd-9732617c25f2" providerId="ADAL" clId="{BC1D9AB1-F867-4F53-A93F-3F0F4740CC2B}" dt="2022-06-06T22:55:31.026" v="23298" actId="207"/>
          <ac:spMkLst>
            <pc:docMk/>
            <pc:sldMk cId="3579513035" sldId="398"/>
            <ac:spMk id="14" creationId="{A5F5A50B-BE43-4F3F-8C2F-F162808CDFD5}"/>
          </ac:spMkLst>
        </pc:spChg>
        <pc:spChg chg="add mod">
          <ac:chgData name="Feracor, James" userId="84027bb8-3bf2-4d48-b8cd-9732617c25f2" providerId="ADAL" clId="{BC1D9AB1-F867-4F53-A93F-3F0F4740CC2B}" dt="2022-06-06T22:55:56.777" v="23303" actId="14100"/>
          <ac:spMkLst>
            <pc:docMk/>
            <pc:sldMk cId="3579513035" sldId="398"/>
            <ac:spMk id="15" creationId="{9F375CC1-8CB4-4A8B-9C85-70CDE22BBC32}"/>
          </ac:spMkLst>
        </pc:spChg>
        <pc:picChg chg="add mod">
          <ac:chgData name="Feracor, James" userId="84027bb8-3bf2-4d48-b8cd-9732617c25f2" providerId="ADAL" clId="{BC1D9AB1-F867-4F53-A93F-3F0F4740CC2B}" dt="2022-06-06T22:53:09.129" v="22909" actId="1076"/>
          <ac:picMkLst>
            <pc:docMk/>
            <pc:sldMk cId="3579513035" sldId="398"/>
            <ac:picMk id="5" creationId="{C389BBF5-DB6C-434A-B61E-3D61904DB6B8}"/>
          </ac:picMkLst>
        </pc:picChg>
        <pc:picChg chg="add del">
          <ac:chgData name="Feracor, James" userId="84027bb8-3bf2-4d48-b8cd-9732617c25f2" providerId="ADAL" clId="{BC1D9AB1-F867-4F53-A93F-3F0F4740CC2B}" dt="2022-06-06T22:50:44.310" v="22656" actId="22"/>
          <ac:picMkLst>
            <pc:docMk/>
            <pc:sldMk cId="3579513035" sldId="398"/>
            <ac:picMk id="11" creationId="{2BBEDB1A-3105-4E38-B3A1-518F75D70A4A}"/>
          </ac:picMkLst>
        </pc:picChg>
        <pc:picChg chg="add del">
          <ac:chgData name="Feracor, James" userId="84027bb8-3bf2-4d48-b8cd-9732617c25f2" providerId="ADAL" clId="{BC1D9AB1-F867-4F53-A93F-3F0F4740CC2B}" dt="2022-06-06T22:50:48.260" v="22658" actId="22"/>
          <ac:picMkLst>
            <pc:docMk/>
            <pc:sldMk cId="3579513035" sldId="398"/>
            <ac:picMk id="13" creationId="{B6AF9D49-53C0-4767-A31F-EE35C0F3D3B4}"/>
          </ac:picMkLst>
        </pc:picChg>
      </pc:sldChg>
      <pc:sldChg chg="addSp modSp add mod">
        <pc:chgData name="Feracor, James" userId="84027bb8-3bf2-4d48-b8cd-9732617c25f2" providerId="ADAL" clId="{BC1D9AB1-F867-4F53-A93F-3F0F4740CC2B}" dt="2022-06-06T23:26:21.551" v="27317"/>
        <pc:sldMkLst>
          <pc:docMk/>
          <pc:sldMk cId="4214321931" sldId="399"/>
        </pc:sldMkLst>
        <pc:spChg chg="mod">
          <ac:chgData name="Feracor, James" userId="84027bb8-3bf2-4d48-b8cd-9732617c25f2" providerId="ADAL" clId="{BC1D9AB1-F867-4F53-A93F-3F0F4740CC2B}" dt="2022-06-06T22:04:33.054" v="21840" actId="20577"/>
          <ac:spMkLst>
            <pc:docMk/>
            <pc:sldMk cId="4214321931" sldId="399"/>
            <ac:spMk id="2" creationId="{16EECD94-17E8-6B4C-84AE-7E6D5C31D1B5}"/>
          </ac:spMkLst>
        </pc:spChg>
        <pc:spChg chg="mod">
          <ac:chgData name="Feracor, James" userId="84027bb8-3bf2-4d48-b8cd-9732617c25f2" providerId="ADAL" clId="{BC1D9AB1-F867-4F53-A93F-3F0F4740CC2B}" dt="2022-06-06T23:18:49.883" v="26794" actId="14100"/>
          <ac:spMkLst>
            <pc:docMk/>
            <pc:sldMk cId="4214321931" sldId="399"/>
            <ac:spMk id="3" creationId="{0DCED6D6-8871-F040-97C9-889D4BD3A07F}"/>
          </ac:spMkLst>
        </pc:spChg>
        <pc:spChg chg="mod">
          <ac:chgData name="Feracor, James" userId="84027bb8-3bf2-4d48-b8cd-9732617c25f2" providerId="ADAL" clId="{BC1D9AB1-F867-4F53-A93F-3F0F4740CC2B}" dt="2022-06-06T22:04:51.412" v="21905" actId="20577"/>
          <ac:spMkLst>
            <pc:docMk/>
            <pc:sldMk cId="4214321931" sldId="399"/>
            <ac:spMk id="7" creationId="{FCB7BF72-14B9-A94D-B2BE-60488F66F437}"/>
          </ac:spMkLst>
        </pc:spChg>
        <pc:spChg chg="add mod">
          <ac:chgData name="Feracor, James" userId="84027bb8-3bf2-4d48-b8cd-9732617c25f2" providerId="ADAL" clId="{BC1D9AB1-F867-4F53-A93F-3F0F4740CC2B}" dt="2022-06-06T23:26:21.551" v="27317"/>
          <ac:spMkLst>
            <pc:docMk/>
            <pc:sldMk cId="4214321931" sldId="399"/>
            <ac:spMk id="8" creationId="{8904B581-985F-4B31-B08A-A80054C00CEE}"/>
          </ac:spMkLst>
        </pc:spChg>
      </pc:sldChg>
      <pc:sldChg chg="addSp delSp modSp add mod ord modNotesTx">
        <pc:chgData name="Feracor, James" userId="84027bb8-3bf2-4d48-b8cd-9732617c25f2" providerId="ADAL" clId="{BC1D9AB1-F867-4F53-A93F-3F0F4740CC2B}" dt="2022-06-09T04:58:55.339" v="31288" actId="20577"/>
        <pc:sldMkLst>
          <pc:docMk/>
          <pc:sldMk cId="3559062802" sldId="400"/>
        </pc:sldMkLst>
        <pc:spChg chg="mod">
          <ac:chgData name="Feracor, James" userId="84027bb8-3bf2-4d48-b8cd-9732617c25f2" providerId="ADAL" clId="{BC1D9AB1-F867-4F53-A93F-3F0F4740CC2B}" dt="2022-06-06T23:00:05.943" v="24022" actId="20577"/>
          <ac:spMkLst>
            <pc:docMk/>
            <pc:sldMk cId="3559062802" sldId="400"/>
            <ac:spMk id="3" creationId="{0DCED6D6-8871-F040-97C9-889D4BD3A07F}"/>
          </ac:spMkLst>
        </pc:spChg>
        <pc:spChg chg="add mod">
          <ac:chgData name="Feracor, James" userId="84027bb8-3bf2-4d48-b8cd-9732617c25f2" providerId="ADAL" clId="{BC1D9AB1-F867-4F53-A93F-3F0F4740CC2B}" dt="2022-06-09T04:58:55.339" v="31288" actId="20577"/>
          <ac:spMkLst>
            <pc:docMk/>
            <pc:sldMk cId="3559062802" sldId="400"/>
            <ac:spMk id="10" creationId="{283F459C-6B4F-47FE-B24C-C711A492AAD0}"/>
          </ac:spMkLst>
        </pc:spChg>
        <pc:spChg chg="add mod">
          <ac:chgData name="Feracor, James" userId="84027bb8-3bf2-4d48-b8cd-9732617c25f2" providerId="ADAL" clId="{BC1D9AB1-F867-4F53-A93F-3F0F4740CC2B}" dt="2022-06-06T23:26:16.588" v="27316"/>
          <ac:spMkLst>
            <pc:docMk/>
            <pc:sldMk cId="3559062802" sldId="400"/>
            <ac:spMk id="11" creationId="{F2A98AD7-CD6F-476A-8D80-CF4B3A49D6E2}"/>
          </ac:spMkLst>
        </pc:spChg>
        <pc:spChg chg="del">
          <ac:chgData name="Feracor, James" userId="84027bb8-3bf2-4d48-b8cd-9732617c25f2" providerId="ADAL" clId="{BC1D9AB1-F867-4F53-A93F-3F0F4740CC2B}" dt="2022-06-06T22:56:17.206" v="23336" actId="478"/>
          <ac:spMkLst>
            <pc:docMk/>
            <pc:sldMk cId="3559062802" sldId="400"/>
            <ac:spMk id="14" creationId="{A5F5A50B-BE43-4F3F-8C2F-F162808CDFD5}"/>
          </ac:spMkLst>
        </pc:spChg>
        <pc:spChg chg="mod">
          <ac:chgData name="Feracor, James" userId="84027bb8-3bf2-4d48-b8cd-9732617c25f2" providerId="ADAL" clId="{BC1D9AB1-F867-4F53-A93F-3F0F4740CC2B}" dt="2022-06-06T22:58:50.589" v="23753" actId="14100"/>
          <ac:spMkLst>
            <pc:docMk/>
            <pc:sldMk cId="3559062802" sldId="400"/>
            <ac:spMk id="15" creationId="{9F375CC1-8CB4-4A8B-9C85-70CDE22BBC32}"/>
          </ac:spMkLst>
        </pc:spChg>
        <pc:picChg chg="del">
          <ac:chgData name="Feracor, James" userId="84027bb8-3bf2-4d48-b8cd-9732617c25f2" providerId="ADAL" clId="{BC1D9AB1-F867-4F53-A93F-3F0F4740CC2B}" dt="2022-06-06T22:56:16.388" v="23335" actId="478"/>
          <ac:picMkLst>
            <pc:docMk/>
            <pc:sldMk cId="3559062802" sldId="400"/>
            <ac:picMk id="5" creationId="{C389BBF5-DB6C-434A-B61E-3D61904DB6B8}"/>
          </ac:picMkLst>
        </pc:picChg>
      </pc:sldChg>
      <pc:sldChg chg="addSp delSp modSp add mod ord modNotesTx">
        <pc:chgData name="Feracor, James" userId="84027bb8-3bf2-4d48-b8cd-9732617c25f2" providerId="ADAL" clId="{BC1D9AB1-F867-4F53-A93F-3F0F4740CC2B}" dt="2022-06-06T23:26:13.771" v="27315"/>
        <pc:sldMkLst>
          <pc:docMk/>
          <pc:sldMk cId="3493980712" sldId="401"/>
        </pc:sldMkLst>
        <pc:spChg chg="mod">
          <ac:chgData name="Feracor, James" userId="84027bb8-3bf2-4d48-b8cd-9732617c25f2" providerId="ADAL" clId="{BC1D9AB1-F867-4F53-A93F-3F0F4740CC2B}" dt="2022-06-06T23:20:42.513" v="27066" actId="1076"/>
          <ac:spMkLst>
            <pc:docMk/>
            <pc:sldMk cId="3493980712" sldId="401"/>
            <ac:spMk id="3" creationId="{0DCED6D6-8871-F040-97C9-889D4BD3A07F}"/>
          </ac:spMkLst>
        </pc:spChg>
        <pc:spChg chg="add del mod">
          <ac:chgData name="Feracor, James" userId="84027bb8-3bf2-4d48-b8cd-9732617c25f2" providerId="ADAL" clId="{BC1D9AB1-F867-4F53-A93F-3F0F4740CC2B}" dt="2022-06-06T23:12:16.444" v="25467" actId="478"/>
          <ac:spMkLst>
            <pc:docMk/>
            <pc:sldMk cId="3493980712" sldId="401"/>
            <ac:spMk id="10" creationId="{9FEC56CC-B1F9-4C9A-ABF6-5D57B38C969D}"/>
          </ac:spMkLst>
        </pc:spChg>
        <pc:spChg chg="add mod">
          <ac:chgData name="Feracor, James" userId="84027bb8-3bf2-4d48-b8cd-9732617c25f2" providerId="ADAL" clId="{BC1D9AB1-F867-4F53-A93F-3F0F4740CC2B}" dt="2022-06-06T23:22:29.361" v="27313" actId="1076"/>
          <ac:spMkLst>
            <pc:docMk/>
            <pc:sldMk cId="3493980712" sldId="401"/>
            <ac:spMk id="11" creationId="{DDEAEB6F-4B6A-482C-89E7-3D3A3CDF1428}"/>
          </ac:spMkLst>
        </pc:spChg>
        <pc:spChg chg="del">
          <ac:chgData name="Feracor, James" userId="84027bb8-3bf2-4d48-b8cd-9732617c25f2" providerId="ADAL" clId="{BC1D9AB1-F867-4F53-A93F-3F0F4740CC2B}" dt="2022-06-06T23:10:10.130" v="25196" actId="478"/>
          <ac:spMkLst>
            <pc:docMk/>
            <pc:sldMk cId="3493980712" sldId="401"/>
            <ac:spMk id="14" creationId="{A5F5A50B-BE43-4F3F-8C2F-F162808CDFD5}"/>
          </ac:spMkLst>
        </pc:spChg>
        <pc:spChg chg="mod">
          <ac:chgData name="Feracor, James" userId="84027bb8-3bf2-4d48-b8cd-9732617c25f2" providerId="ADAL" clId="{BC1D9AB1-F867-4F53-A93F-3F0F4740CC2B}" dt="2022-06-06T23:20:40.037" v="27065" actId="14100"/>
          <ac:spMkLst>
            <pc:docMk/>
            <pc:sldMk cId="3493980712" sldId="401"/>
            <ac:spMk id="15" creationId="{9F375CC1-8CB4-4A8B-9C85-70CDE22BBC32}"/>
          </ac:spMkLst>
        </pc:spChg>
        <pc:picChg chg="del">
          <ac:chgData name="Feracor, James" userId="84027bb8-3bf2-4d48-b8cd-9732617c25f2" providerId="ADAL" clId="{BC1D9AB1-F867-4F53-A93F-3F0F4740CC2B}" dt="2022-06-06T23:10:09.016" v="25195" actId="478"/>
          <ac:picMkLst>
            <pc:docMk/>
            <pc:sldMk cId="3493980712" sldId="401"/>
            <ac:picMk id="5" creationId="{C389BBF5-DB6C-434A-B61E-3D61904DB6B8}"/>
          </ac:picMkLst>
        </pc:picChg>
      </pc:sldChg>
      <pc:sldChg chg="addSp modSp add mod modShow modNotesTx">
        <pc:chgData name="Feracor, James" userId="84027bb8-3bf2-4d48-b8cd-9732617c25f2" providerId="ADAL" clId="{BC1D9AB1-F867-4F53-A93F-3F0F4740CC2B}" dt="2022-06-09T04:53:53.117" v="30944" actId="5793"/>
        <pc:sldMkLst>
          <pc:docMk/>
          <pc:sldMk cId="1369887096" sldId="402"/>
        </pc:sldMkLst>
        <pc:spChg chg="add mod">
          <ac:chgData name="Feracor, James" userId="84027bb8-3bf2-4d48-b8cd-9732617c25f2" providerId="ADAL" clId="{BC1D9AB1-F867-4F53-A93F-3F0F4740CC2B}" dt="2022-06-09T04:48:48.283" v="30884"/>
          <ac:spMkLst>
            <pc:docMk/>
            <pc:sldMk cId="1369887096" sldId="402"/>
            <ac:spMk id="21" creationId="{80A0175B-F3FC-4CDF-AEAA-7BE23251BE3B}"/>
          </ac:spMkLst>
        </pc:spChg>
        <pc:spChg chg="mod">
          <ac:chgData name="Feracor, James" userId="84027bb8-3bf2-4d48-b8cd-9732617c25f2" providerId="ADAL" clId="{BC1D9AB1-F867-4F53-A93F-3F0F4740CC2B}" dt="2022-06-09T04:53:53.117" v="30944" actId="5793"/>
          <ac:spMkLst>
            <pc:docMk/>
            <pc:sldMk cId="1369887096" sldId="402"/>
            <ac:spMk id="94" creationId="{96A64845-B980-4ACE-A4A6-B6B82E1E79D4}"/>
          </ac:spMkLst>
        </pc:spChg>
      </pc:sldChg>
      <pc:sldChg chg="addSp delSp modSp add mod">
        <pc:chgData name="Feracor, James" userId="84027bb8-3bf2-4d48-b8cd-9732617c25f2" providerId="ADAL" clId="{BC1D9AB1-F867-4F53-A93F-3F0F4740CC2B}" dt="2022-06-09T04:40:46.296" v="30883" actId="1076"/>
        <pc:sldMkLst>
          <pc:docMk/>
          <pc:sldMk cId="729296192" sldId="403"/>
        </pc:sldMkLst>
        <pc:spChg chg="del">
          <ac:chgData name="Feracor, James" userId="84027bb8-3bf2-4d48-b8cd-9732617c25f2" providerId="ADAL" clId="{BC1D9AB1-F867-4F53-A93F-3F0F4740CC2B}" dt="2022-06-09T04:35:04.300" v="30583" actId="478"/>
          <ac:spMkLst>
            <pc:docMk/>
            <pc:sldMk cId="729296192" sldId="403"/>
            <ac:spMk id="21" creationId="{88D1A3C2-ADDD-4947-A6D8-AC799E519C5E}"/>
          </ac:spMkLst>
        </pc:spChg>
        <pc:spChg chg="del">
          <ac:chgData name="Feracor, James" userId="84027bb8-3bf2-4d48-b8cd-9732617c25f2" providerId="ADAL" clId="{BC1D9AB1-F867-4F53-A93F-3F0F4740CC2B}" dt="2022-06-09T04:35:02.264" v="30581" actId="478"/>
          <ac:spMkLst>
            <pc:docMk/>
            <pc:sldMk cId="729296192" sldId="403"/>
            <ac:spMk id="22" creationId="{4DCF49CC-51D1-4EB1-942A-0E5244B2604F}"/>
          </ac:spMkLst>
        </pc:spChg>
        <pc:spChg chg="del">
          <ac:chgData name="Feracor, James" userId="84027bb8-3bf2-4d48-b8cd-9732617c25f2" providerId="ADAL" clId="{BC1D9AB1-F867-4F53-A93F-3F0F4740CC2B}" dt="2022-06-09T04:35:03.452" v="30582" actId="478"/>
          <ac:spMkLst>
            <pc:docMk/>
            <pc:sldMk cId="729296192" sldId="403"/>
            <ac:spMk id="24" creationId="{74BEFCB0-D5F8-4003-B501-E3C785A7E42E}"/>
          </ac:spMkLst>
        </pc:spChg>
        <pc:spChg chg="mod">
          <ac:chgData name="Feracor, James" userId="84027bb8-3bf2-4d48-b8cd-9732617c25f2" providerId="ADAL" clId="{BC1D9AB1-F867-4F53-A93F-3F0F4740CC2B}" dt="2022-06-09T04:40:31.302" v="30882" actId="1076"/>
          <ac:spMkLst>
            <pc:docMk/>
            <pc:sldMk cId="729296192" sldId="403"/>
            <ac:spMk id="25" creationId="{8DFFE162-032B-4185-BB9F-04A3220EBC86}"/>
          </ac:spMkLst>
        </pc:spChg>
        <pc:spChg chg="mod">
          <ac:chgData name="Feracor, James" userId="84027bb8-3bf2-4d48-b8cd-9732617c25f2" providerId="ADAL" clId="{BC1D9AB1-F867-4F53-A93F-3F0F4740CC2B}" dt="2022-06-09T04:40:46.296" v="30883" actId="1076"/>
          <ac:spMkLst>
            <pc:docMk/>
            <pc:sldMk cId="729296192" sldId="403"/>
            <ac:spMk id="26" creationId="{1E5F2FFA-CE1B-4085-A836-6F04B17B2E66}"/>
          </ac:spMkLst>
        </pc:spChg>
        <pc:spChg chg="mod">
          <ac:chgData name="Feracor, James" userId="84027bb8-3bf2-4d48-b8cd-9732617c25f2" providerId="ADAL" clId="{BC1D9AB1-F867-4F53-A93F-3F0F4740CC2B}" dt="2022-06-09T04:40:46.296" v="30883" actId="1076"/>
          <ac:spMkLst>
            <pc:docMk/>
            <pc:sldMk cId="729296192" sldId="403"/>
            <ac:spMk id="27" creationId="{45673FBA-6DB4-412A-8582-C473F8BCB84D}"/>
          </ac:spMkLst>
        </pc:spChg>
        <pc:spChg chg="mod">
          <ac:chgData name="Feracor, James" userId="84027bb8-3bf2-4d48-b8cd-9732617c25f2" providerId="ADAL" clId="{BC1D9AB1-F867-4F53-A93F-3F0F4740CC2B}" dt="2022-06-09T04:40:46.296" v="30883" actId="1076"/>
          <ac:spMkLst>
            <pc:docMk/>
            <pc:sldMk cId="729296192" sldId="403"/>
            <ac:spMk id="28" creationId="{357E604E-8611-44B0-9B81-90F1821E430F}"/>
          </ac:spMkLst>
        </pc:spChg>
        <pc:spChg chg="mod">
          <ac:chgData name="Feracor, James" userId="84027bb8-3bf2-4d48-b8cd-9732617c25f2" providerId="ADAL" clId="{BC1D9AB1-F867-4F53-A93F-3F0F4740CC2B}" dt="2022-06-09T04:40:46.296" v="30883" actId="1076"/>
          <ac:spMkLst>
            <pc:docMk/>
            <pc:sldMk cId="729296192" sldId="403"/>
            <ac:spMk id="29" creationId="{24982C58-F6AB-4274-A399-1FC112802109}"/>
          </ac:spMkLst>
        </pc:spChg>
        <pc:spChg chg="mod">
          <ac:chgData name="Feracor, James" userId="84027bb8-3bf2-4d48-b8cd-9732617c25f2" providerId="ADAL" clId="{BC1D9AB1-F867-4F53-A93F-3F0F4740CC2B}" dt="2022-06-09T04:40:46.296" v="30883" actId="1076"/>
          <ac:spMkLst>
            <pc:docMk/>
            <pc:sldMk cId="729296192" sldId="403"/>
            <ac:spMk id="30" creationId="{5F29DD8E-677E-4B33-AA57-42E5BA787094}"/>
          </ac:spMkLst>
        </pc:spChg>
        <pc:spChg chg="mod">
          <ac:chgData name="Feracor, James" userId="84027bb8-3bf2-4d48-b8cd-9732617c25f2" providerId="ADAL" clId="{BC1D9AB1-F867-4F53-A93F-3F0F4740CC2B}" dt="2022-06-09T04:40:46.296" v="30883" actId="1076"/>
          <ac:spMkLst>
            <pc:docMk/>
            <pc:sldMk cId="729296192" sldId="403"/>
            <ac:spMk id="31" creationId="{ADBDA471-79BC-4265-9C84-1D170715951E}"/>
          </ac:spMkLst>
        </pc:spChg>
        <pc:spChg chg="mod">
          <ac:chgData name="Feracor, James" userId="84027bb8-3bf2-4d48-b8cd-9732617c25f2" providerId="ADAL" clId="{BC1D9AB1-F867-4F53-A93F-3F0F4740CC2B}" dt="2022-06-09T04:40:31.302" v="30882" actId="1076"/>
          <ac:spMkLst>
            <pc:docMk/>
            <pc:sldMk cId="729296192" sldId="403"/>
            <ac:spMk id="32" creationId="{1BF39B5A-2963-4252-B44D-3C210A2B8CD7}"/>
          </ac:spMkLst>
        </pc:spChg>
        <pc:spChg chg="mod">
          <ac:chgData name="Feracor, James" userId="84027bb8-3bf2-4d48-b8cd-9732617c25f2" providerId="ADAL" clId="{BC1D9AB1-F867-4F53-A93F-3F0F4740CC2B}" dt="2022-06-09T04:40:31.302" v="30882" actId="1076"/>
          <ac:spMkLst>
            <pc:docMk/>
            <pc:sldMk cId="729296192" sldId="403"/>
            <ac:spMk id="33" creationId="{1FC80528-E984-4B6E-831C-F55E8B1BC913}"/>
          </ac:spMkLst>
        </pc:spChg>
        <pc:spChg chg="mod">
          <ac:chgData name="Feracor, James" userId="84027bb8-3bf2-4d48-b8cd-9732617c25f2" providerId="ADAL" clId="{BC1D9AB1-F867-4F53-A93F-3F0F4740CC2B}" dt="2022-06-09T04:40:31.302" v="30882" actId="1076"/>
          <ac:spMkLst>
            <pc:docMk/>
            <pc:sldMk cId="729296192" sldId="403"/>
            <ac:spMk id="34" creationId="{494F1984-1A37-4DF6-AC52-4AACEE1BEBD9}"/>
          </ac:spMkLst>
        </pc:spChg>
        <pc:spChg chg="mod">
          <ac:chgData name="Feracor, James" userId="84027bb8-3bf2-4d48-b8cd-9732617c25f2" providerId="ADAL" clId="{BC1D9AB1-F867-4F53-A93F-3F0F4740CC2B}" dt="2022-06-09T04:40:31.302" v="30882" actId="1076"/>
          <ac:spMkLst>
            <pc:docMk/>
            <pc:sldMk cId="729296192" sldId="403"/>
            <ac:spMk id="35" creationId="{B261574E-9695-487A-8DBE-032F7518DE34}"/>
          </ac:spMkLst>
        </pc:spChg>
        <pc:spChg chg="mod">
          <ac:chgData name="Feracor, James" userId="84027bb8-3bf2-4d48-b8cd-9732617c25f2" providerId="ADAL" clId="{BC1D9AB1-F867-4F53-A93F-3F0F4740CC2B}" dt="2022-06-09T04:40:31.302" v="30882" actId="1076"/>
          <ac:spMkLst>
            <pc:docMk/>
            <pc:sldMk cId="729296192" sldId="403"/>
            <ac:spMk id="36" creationId="{53C88756-45CA-49A7-B738-3CB8DF7AD885}"/>
          </ac:spMkLst>
        </pc:spChg>
        <pc:spChg chg="add mod">
          <ac:chgData name="Feracor, James" userId="84027bb8-3bf2-4d48-b8cd-9732617c25f2" providerId="ADAL" clId="{BC1D9AB1-F867-4F53-A93F-3F0F4740CC2B}" dt="2022-06-09T04:40:46.296" v="30883" actId="1076"/>
          <ac:spMkLst>
            <pc:docMk/>
            <pc:sldMk cId="729296192" sldId="403"/>
            <ac:spMk id="56" creationId="{EB787097-5713-4365-8407-360AC7D8D350}"/>
          </ac:spMkLst>
        </pc:spChg>
        <pc:spChg chg="add mod">
          <ac:chgData name="Feracor, James" userId="84027bb8-3bf2-4d48-b8cd-9732617c25f2" providerId="ADAL" clId="{BC1D9AB1-F867-4F53-A93F-3F0F4740CC2B}" dt="2022-06-09T04:40:46.296" v="30883" actId="1076"/>
          <ac:spMkLst>
            <pc:docMk/>
            <pc:sldMk cId="729296192" sldId="403"/>
            <ac:spMk id="57" creationId="{A06755A3-AD17-488D-AFA1-C23B7FC5A080}"/>
          </ac:spMkLst>
        </pc:spChg>
        <pc:spChg chg="add mod">
          <ac:chgData name="Feracor, James" userId="84027bb8-3bf2-4d48-b8cd-9732617c25f2" providerId="ADAL" clId="{BC1D9AB1-F867-4F53-A93F-3F0F4740CC2B}" dt="2022-06-09T04:40:46.296" v="30883" actId="1076"/>
          <ac:spMkLst>
            <pc:docMk/>
            <pc:sldMk cId="729296192" sldId="403"/>
            <ac:spMk id="58" creationId="{E04630F5-873A-4DC9-A98F-D558FF0A940A}"/>
          </ac:spMkLst>
        </pc:spChg>
        <pc:picChg chg="mod">
          <ac:chgData name="Feracor, James" userId="84027bb8-3bf2-4d48-b8cd-9732617c25f2" providerId="ADAL" clId="{BC1D9AB1-F867-4F53-A93F-3F0F4740CC2B}" dt="2022-06-09T04:40:31.302" v="30882" actId="1076"/>
          <ac:picMkLst>
            <pc:docMk/>
            <pc:sldMk cId="729296192" sldId="403"/>
            <ac:picMk id="20" creationId="{AF027B24-B574-45BA-B9CB-5D7B777E8F5A}"/>
          </ac:picMkLst>
        </pc:picChg>
        <pc:picChg chg="del">
          <ac:chgData name="Feracor, James" userId="84027bb8-3bf2-4d48-b8cd-9732617c25f2" providerId="ADAL" clId="{BC1D9AB1-F867-4F53-A93F-3F0F4740CC2B}" dt="2022-06-09T04:35:01.140" v="30580" actId="478"/>
          <ac:picMkLst>
            <pc:docMk/>
            <pc:sldMk cId="729296192" sldId="403"/>
            <ac:picMk id="23" creationId="{5FA9CB92-5865-4F05-9B9E-65EAA1524FBC}"/>
          </ac:picMkLst>
        </pc:picChg>
        <pc:picChg chg="add mod ord">
          <ac:chgData name="Feracor, James" userId="84027bb8-3bf2-4d48-b8cd-9732617c25f2" providerId="ADAL" clId="{BC1D9AB1-F867-4F53-A93F-3F0F4740CC2B}" dt="2022-06-09T04:40:46.296" v="30883" actId="1076"/>
          <ac:picMkLst>
            <pc:docMk/>
            <pc:sldMk cId="729296192" sldId="403"/>
            <ac:picMk id="43" creationId="{1ABD7250-F267-4801-BCF1-060DFBA36972}"/>
          </ac:picMkLst>
        </pc:picChg>
        <pc:cxnChg chg="mod">
          <ac:chgData name="Feracor, James" userId="84027bb8-3bf2-4d48-b8cd-9732617c25f2" providerId="ADAL" clId="{BC1D9AB1-F867-4F53-A93F-3F0F4740CC2B}" dt="2022-06-09T04:40:46.296" v="30883" actId="1076"/>
          <ac:cxnSpMkLst>
            <pc:docMk/>
            <pc:sldMk cId="729296192" sldId="403"/>
            <ac:cxnSpMk id="37" creationId="{DC3F3A56-3467-472D-BF55-ACE94F6B3AF4}"/>
          </ac:cxnSpMkLst>
        </pc:cxnChg>
        <pc:cxnChg chg="mod">
          <ac:chgData name="Feracor, James" userId="84027bb8-3bf2-4d48-b8cd-9732617c25f2" providerId="ADAL" clId="{BC1D9AB1-F867-4F53-A93F-3F0F4740CC2B}" dt="2022-06-09T04:40:46.296" v="30883" actId="1076"/>
          <ac:cxnSpMkLst>
            <pc:docMk/>
            <pc:sldMk cId="729296192" sldId="403"/>
            <ac:cxnSpMk id="38" creationId="{C63739D3-9EF2-4FC8-9BC3-F1664120AE06}"/>
          </ac:cxnSpMkLst>
        </pc:cxnChg>
        <pc:cxnChg chg="mod">
          <ac:chgData name="Feracor, James" userId="84027bb8-3bf2-4d48-b8cd-9732617c25f2" providerId="ADAL" clId="{BC1D9AB1-F867-4F53-A93F-3F0F4740CC2B}" dt="2022-06-09T04:40:46.296" v="30883" actId="1076"/>
          <ac:cxnSpMkLst>
            <pc:docMk/>
            <pc:sldMk cId="729296192" sldId="403"/>
            <ac:cxnSpMk id="39" creationId="{BDF0D155-1B47-4C78-BEDE-C7EDF32CDFE1}"/>
          </ac:cxnSpMkLst>
        </pc:cxnChg>
        <pc:cxnChg chg="mod">
          <ac:chgData name="Feracor, James" userId="84027bb8-3bf2-4d48-b8cd-9732617c25f2" providerId="ADAL" clId="{BC1D9AB1-F867-4F53-A93F-3F0F4740CC2B}" dt="2022-06-09T04:40:46.296" v="30883" actId="1076"/>
          <ac:cxnSpMkLst>
            <pc:docMk/>
            <pc:sldMk cId="729296192" sldId="403"/>
            <ac:cxnSpMk id="40" creationId="{B6C411A0-3C82-44FA-8562-73F2B6EA7715}"/>
          </ac:cxnSpMkLst>
        </pc:cxnChg>
        <pc:cxnChg chg="mod">
          <ac:chgData name="Feracor, James" userId="84027bb8-3bf2-4d48-b8cd-9732617c25f2" providerId="ADAL" clId="{BC1D9AB1-F867-4F53-A93F-3F0F4740CC2B}" dt="2022-06-09T04:40:46.296" v="30883" actId="1076"/>
          <ac:cxnSpMkLst>
            <pc:docMk/>
            <pc:sldMk cId="729296192" sldId="403"/>
            <ac:cxnSpMk id="41" creationId="{95C9E993-8905-4E4C-8D9F-ED988E8768B5}"/>
          </ac:cxnSpMkLst>
        </pc:cxnChg>
        <pc:cxnChg chg="mod">
          <ac:chgData name="Feracor, James" userId="84027bb8-3bf2-4d48-b8cd-9732617c25f2" providerId="ADAL" clId="{BC1D9AB1-F867-4F53-A93F-3F0F4740CC2B}" dt="2022-06-09T04:40:46.296" v="30883" actId="1076"/>
          <ac:cxnSpMkLst>
            <pc:docMk/>
            <pc:sldMk cId="729296192" sldId="403"/>
            <ac:cxnSpMk id="42" creationId="{AE4387A4-9C3D-4477-97E4-6F4E727B334F}"/>
          </ac:cxnSpMkLst>
        </pc:cxnChg>
      </pc:sldChg>
      <pc:sldChg chg="modSp new mod">
        <pc:chgData name="Feracor, James" userId="84027bb8-3bf2-4d48-b8cd-9732617c25f2" providerId="ADAL" clId="{BC1D9AB1-F867-4F53-A93F-3F0F4740CC2B}" dt="2022-06-10T16:36:54.325" v="32123" actId="20577"/>
        <pc:sldMkLst>
          <pc:docMk/>
          <pc:sldMk cId="2196316647" sldId="404"/>
        </pc:sldMkLst>
        <pc:spChg chg="mod">
          <ac:chgData name="Feracor, James" userId="84027bb8-3bf2-4d48-b8cd-9732617c25f2" providerId="ADAL" clId="{BC1D9AB1-F867-4F53-A93F-3F0F4740CC2B}" dt="2022-06-10T16:36:54.325" v="32123" actId="20577"/>
          <ac:spMkLst>
            <pc:docMk/>
            <pc:sldMk cId="2196316647" sldId="404"/>
            <ac:spMk id="2" creationId="{7EBC62B6-7B62-43D0-A866-8CB5C5839863}"/>
          </ac:spMkLst>
        </pc:spChg>
        <pc:spChg chg="mod">
          <ac:chgData name="Feracor, James" userId="84027bb8-3bf2-4d48-b8cd-9732617c25f2" providerId="ADAL" clId="{BC1D9AB1-F867-4F53-A93F-3F0F4740CC2B}" dt="2022-06-09T04:59:48.243" v="31343" actId="20577"/>
          <ac:spMkLst>
            <pc:docMk/>
            <pc:sldMk cId="2196316647" sldId="404"/>
            <ac:spMk id="4" creationId="{6348F86B-4606-40AC-B534-7E8C9EC735B4}"/>
          </ac:spMkLst>
        </pc:spChg>
        <pc:spChg chg="mod">
          <ac:chgData name="Feracor, James" userId="84027bb8-3bf2-4d48-b8cd-9732617c25f2" providerId="ADAL" clId="{BC1D9AB1-F867-4F53-A93F-3F0F4740CC2B}" dt="2022-06-09T04:59:42.662" v="31318" actId="20577"/>
          <ac:spMkLst>
            <pc:docMk/>
            <pc:sldMk cId="2196316647" sldId="404"/>
            <ac:spMk id="5" creationId="{BC65279C-D9A1-4AAB-A258-CE82A92D9F31}"/>
          </ac:spMkLst>
        </pc:spChg>
      </pc:sldChg>
      <pc:sldChg chg="delSp modSp add mod">
        <pc:chgData name="Feracor, James" userId="84027bb8-3bf2-4d48-b8cd-9732617c25f2" providerId="ADAL" clId="{BC1D9AB1-F867-4F53-A93F-3F0F4740CC2B}" dt="2022-06-09T18:40:31.368" v="32017" actId="20577"/>
        <pc:sldMkLst>
          <pc:docMk/>
          <pc:sldMk cId="3162774977" sldId="405"/>
        </pc:sldMkLst>
        <pc:spChg chg="mod">
          <ac:chgData name="Feracor, James" userId="84027bb8-3bf2-4d48-b8cd-9732617c25f2" providerId="ADAL" clId="{BC1D9AB1-F867-4F53-A93F-3F0F4740CC2B}" dt="2022-06-09T18:40:31.368" v="32017" actId="20577"/>
          <ac:spMkLst>
            <pc:docMk/>
            <pc:sldMk cId="3162774977" sldId="405"/>
            <ac:spMk id="2" creationId="{16EECD94-17E8-6B4C-84AE-7E6D5C31D1B5}"/>
          </ac:spMkLst>
        </pc:spChg>
        <pc:spChg chg="mod">
          <ac:chgData name="Feracor, James" userId="84027bb8-3bf2-4d48-b8cd-9732617c25f2" providerId="ADAL" clId="{BC1D9AB1-F867-4F53-A93F-3F0F4740CC2B}" dt="2022-06-09T18:40:23.864" v="31988" actId="27636"/>
          <ac:spMkLst>
            <pc:docMk/>
            <pc:sldMk cId="3162774977" sldId="405"/>
            <ac:spMk id="3" creationId="{0DCED6D6-8871-F040-97C9-889D4BD3A07F}"/>
          </ac:spMkLst>
        </pc:spChg>
        <pc:spChg chg="del">
          <ac:chgData name="Feracor, James" userId="84027bb8-3bf2-4d48-b8cd-9732617c25f2" providerId="ADAL" clId="{BC1D9AB1-F867-4F53-A93F-3F0F4740CC2B}" dt="2022-06-09T18:40:21.221" v="31984" actId="478"/>
          <ac:spMkLst>
            <pc:docMk/>
            <pc:sldMk cId="3162774977" sldId="405"/>
            <ac:spMk id="6" creationId="{E6B98689-8E0D-7944-87F2-C62531C54BEC}"/>
          </ac:spMkLst>
        </pc:spChg>
        <pc:spChg chg="del">
          <ac:chgData name="Feracor, James" userId="84027bb8-3bf2-4d48-b8cd-9732617c25f2" providerId="ADAL" clId="{BC1D9AB1-F867-4F53-A93F-3F0F4740CC2B}" dt="2022-06-09T18:40:21.221" v="31984" actId="478"/>
          <ac:spMkLst>
            <pc:docMk/>
            <pc:sldMk cId="3162774977" sldId="405"/>
            <ac:spMk id="24" creationId="{0166F6CA-D5D0-45B7-B42A-1E34E96E93E3}"/>
          </ac:spMkLst>
        </pc:spChg>
        <pc:spChg chg="del">
          <ac:chgData name="Feracor, James" userId="84027bb8-3bf2-4d48-b8cd-9732617c25f2" providerId="ADAL" clId="{BC1D9AB1-F867-4F53-A93F-3F0F4740CC2B}" dt="2022-06-09T18:40:21.221" v="31984" actId="478"/>
          <ac:spMkLst>
            <pc:docMk/>
            <pc:sldMk cId="3162774977" sldId="405"/>
            <ac:spMk id="27" creationId="{B97218A1-F107-4964-A879-3AD1372A8CE2}"/>
          </ac:spMkLst>
        </pc:spChg>
        <pc:spChg chg="del">
          <ac:chgData name="Feracor, James" userId="84027bb8-3bf2-4d48-b8cd-9732617c25f2" providerId="ADAL" clId="{BC1D9AB1-F867-4F53-A93F-3F0F4740CC2B}" dt="2022-06-09T18:40:21.221" v="31984" actId="478"/>
          <ac:spMkLst>
            <pc:docMk/>
            <pc:sldMk cId="3162774977" sldId="405"/>
            <ac:spMk id="28" creationId="{3471578F-D3DA-420D-9A13-40771D085C9C}"/>
          </ac:spMkLst>
        </pc:spChg>
        <pc:spChg chg="del">
          <ac:chgData name="Feracor, James" userId="84027bb8-3bf2-4d48-b8cd-9732617c25f2" providerId="ADAL" clId="{BC1D9AB1-F867-4F53-A93F-3F0F4740CC2B}" dt="2022-06-09T18:40:21.221" v="31984" actId="478"/>
          <ac:spMkLst>
            <pc:docMk/>
            <pc:sldMk cId="3162774977" sldId="405"/>
            <ac:spMk id="29" creationId="{30E4CE29-0ADB-41CF-B05C-AED32E2884BA}"/>
          </ac:spMkLst>
        </pc:spChg>
        <pc:spChg chg="del">
          <ac:chgData name="Feracor, James" userId="84027bb8-3bf2-4d48-b8cd-9732617c25f2" providerId="ADAL" clId="{BC1D9AB1-F867-4F53-A93F-3F0F4740CC2B}" dt="2022-06-09T18:40:21.221" v="31984" actId="478"/>
          <ac:spMkLst>
            <pc:docMk/>
            <pc:sldMk cId="3162774977" sldId="405"/>
            <ac:spMk id="31" creationId="{8AC98CE1-D7B9-4738-9798-FDDBA0861567}"/>
          </ac:spMkLst>
        </pc:spChg>
        <pc:picChg chg="del">
          <ac:chgData name="Feracor, James" userId="84027bb8-3bf2-4d48-b8cd-9732617c25f2" providerId="ADAL" clId="{BC1D9AB1-F867-4F53-A93F-3F0F4740CC2B}" dt="2022-06-09T18:40:21.221" v="31984" actId="478"/>
          <ac:picMkLst>
            <pc:docMk/>
            <pc:sldMk cId="3162774977" sldId="405"/>
            <ac:picMk id="18" creationId="{1654E5FF-7373-4B55-9EEE-FBE0A46551D9}"/>
          </ac:picMkLst>
        </pc:picChg>
        <pc:picChg chg="del">
          <ac:chgData name="Feracor, James" userId="84027bb8-3bf2-4d48-b8cd-9732617c25f2" providerId="ADAL" clId="{BC1D9AB1-F867-4F53-A93F-3F0F4740CC2B}" dt="2022-06-09T18:40:21.221" v="31984" actId="478"/>
          <ac:picMkLst>
            <pc:docMk/>
            <pc:sldMk cId="3162774977" sldId="405"/>
            <ac:picMk id="21" creationId="{ADC279E3-ECF6-425D-89C3-6E3A78629EB1}"/>
          </ac:picMkLst>
        </pc:picChg>
        <pc:cxnChg chg="del mod">
          <ac:chgData name="Feracor, James" userId="84027bb8-3bf2-4d48-b8cd-9732617c25f2" providerId="ADAL" clId="{BC1D9AB1-F867-4F53-A93F-3F0F4740CC2B}" dt="2022-06-09T18:40:21.221" v="31984" actId="478"/>
          <ac:cxnSpMkLst>
            <pc:docMk/>
            <pc:sldMk cId="3162774977" sldId="405"/>
            <ac:cxnSpMk id="25" creationId="{71FF6AAF-B040-40E3-8085-C418D9633DBB}"/>
          </ac:cxnSpMkLst>
        </pc:cxnChg>
        <pc:cxnChg chg="del mod">
          <ac:chgData name="Feracor, James" userId="84027bb8-3bf2-4d48-b8cd-9732617c25f2" providerId="ADAL" clId="{BC1D9AB1-F867-4F53-A93F-3F0F4740CC2B}" dt="2022-06-09T18:40:21.221" v="31984" actId="478"/>
          <ac:cxnSpMkLst>
            <pc:docMk/>
            <pc:sldMk cId="3162774977" sldId="405"/>
            <ac:cxnSpMk id="32" creationId="{1ED061F6-876B-49ED-9A24-BA39AFEE7D57}"/>
          </ac:cxnSpMkLst>
        </pc:cxnChg>
      </pc:sldChg>
      <pc:sldChg chg="new del">
        <pc:chgData name="Feracor, James" userId="84027bb8-3bf2-4d48-b8cd-9732617c25f2" providerId="ADAL" clId="{BC1D9AB1-F867-4F53-A93F-3F0F4740CC2B}" dt="2022-06-09T18:42:57.154" v="32030" actId="680"/>
        <pc:sldMkLst>
          <pc:docMk/>
          <pc:sldMk cId="1558994138" sldId="406"/>
        </pc:sldMkLst>
      </pc:sldChg>
    </pc:docChg>
  </pc:docChgLst>
  <pc:docChgLst>
    <pc:chgData name="Sean McDonald" userId="429f8ceb-991f-43ab-a7dd-7880efae3317" providerId="ADAL" clId="{665133EE-724E-4492-9E99-B578BC7E03C2}"/>
    <pc:docChg chg="undo custSel addSld modSld sldOrd modSection">
      <pc:chgData name="Sean McDonald" userId="429f8ceb-991f-43ab-a7dd-7880efae3317" providerId="ADAL" clId="{665133EE-724E-4492-9E99-B578BC7E03C2}" dt="2022-06-01T17:59:11.620" v="5053" actId="20577"/>
      <pc:docMkLst>
        <pc:docMk/>
      </pc:docMkLst>
      <pc:sldChg chg="modSp mod">
        <pc:chgData name="Sean McDonald" userId="429f8ceb-991f-43ab-a7dd-7880efae3317" providerId="ADAL" clId="{665133EE-724E-4492-9E99-B578BC7E03C2}" dt="2022-06-01T17:59:11.620" v="5053" actId="20577"/>
        <pc:sldMkLst>
          <pc:docMk/>
          <pc:sldMk cId="4097145113" sldId="345"/>
        </pc:sldMkLst>
        <pc:spChg chg="mod">
          <ac:chgData name="Sean McDonald" userId="429f8ceb-991f-43ab-a7dd-7880efae3317" providerId="ADAL" clId="{665133EE-724E-4492-9E99-B578BC7E03C2}" dt="2022-06-01T17:59:11.620" v="5053" actId="20577"/>
          <ac:spMkLst>
            <pc:docMk/>
            <pc:sldMk cId="4097145113" sldId="345"/>
            <ac:spMk id="3" creationId="{0DCED6D6-8871-F040-97C9-889D4BD3A07F}"/>
          </ac:spMkLst>
        </pc:spChg>
      </pc:sldChg>
      <pc:sldChg chg="addSp delSp modSp mod modNotesTx">
        <pc:chgData name="Sean McDonald" userId="429f8ceb-991f-43ab-a7dd-7880efae3317" providerId="ADAL" clId="{665133EE-724E-4492-9E99-B578BC7E03C2}" dt="2022-06-01T17:19:47.148" v="696" actId="20577"/>
        <pc:sldMkLst>
          <pc:docMk/>
          <pc:sldMk cId="1748097612" sldId="349"/>
        </pc:sldMkLst>
        <pc:spChg chg="mod">
          <ac:chgData name="Sean McDonald" userId="429f8ceb-991f-43ab-a7dd-7880efae3317" providerId="ADAL" clId="{665133EE-724E-4492-9E99-B578BC7E03C2}" dt="2022-06-01T17:17:05.648" v="145" actId="20577"/>
          <ac:spMkLst>
            <pc:docMk/>
            <pc:sldMk cId="1748097612" sldId="349"/>
            <ac:spMk id="3" creationId="{0DCED6D6-8871-F040-97C9-889D4BD3A07F}"/>
          </ac:spMkLst>
        </pc:spChg>
        <pc:picChg chg="add mod">
          <ac:chgData name="Sean McDonald" userId="429f8ceb-991f-43ab-a7dd-7880efae3317" providerId="ADAL" clId="{665133EE-724E-4492-9E99-B578BC7E03C2}" dt="2022-06-01T17:15:56.686" v="10" actId="1076"/>
          <ac:picMkLst>
            <pc:docMk/>
            <pc:sldMk cId="1748097612" sldId="349"/>
            <ac:picMk id="6" creationId="{347807ED-38CF-47E7-A0ED-63D28E1F90CE}"/>
          </ac:picMkLst>
        </pc:picChg>
        <pc:picChg chg="add del mod">
          <ac:chgData name="Sean McDonald" userId="429f8ceb-991f-43ab-a7dd-7880efae3317" providerId="ADAL" clId="{665133EE-724E-4492-9E99-B578BC7E03C2}" dt="2022-06-01T17:17:12.233" v="146" actId="478"/>
          <ac:picMkLst>
            <pc:docMk/>
            <pc:sldMk cId="1748097612" sldId="349"/>
            <ac:picMk id="9" creationId="{197D4C3E-81E9-4280-9838-EAEC2089E49E}"/>
          </ac:picMkLst>
        </pc:picChg>
        <pc:picChg chg="add mod">
          <ac:chgData name="Sean McDonald" userId="429f8ceb-991f-43ab-a7dd-7880efae3317" providerId="ADAL" clId="{665133EE-724E-4492-9E99-B578BC7E03C2}" dt="2022-06-01T17:17:38.141" v="150" actId="1076"/>
          <ac:picMkLst>
            <pc:docMk/>
            <pc:sldMk cId="1748097612" sldId="349"/>
            <ac:picMk id="11" creationId="{C0EEBCB7-DC01-4528-AE45-3BB96092E66B}"/>
          </ac:picMkLst>
        </pc:picChg>
      </pc:sldChg>
      <pc:sldChg chg="addSp delSp modSp mod ord modNotesTx">
        <pc:chgData name="Sean McDonald" userId="429f8ceb-991f-43ab-a7dd-7880efae3317" providerId="ADAL" clId="{665133EE-724E-4492-9E99-B578BC7E03C2}" dt="2022-06-01T17:51:33.902" v="3941" actId="20577"/>
        <pc:sldMkLst>
          <pc:docMk/>
          <pc:sldMk cId="3525198409" sldId="350"/>
        </pc:sldMkLst>
        <pc:spChg chg="mod">
          <ac:chgData name="Sean McDonald" userId="429f8ceb-991f-43ab-a7dd-7880efae3317" providerId="ADAL" clId="{665133EE-724E-4492-9E99-B578BC7E03C2}" dt="2022-06-01T17:49:47.251" v="3554" actId="313"/>
          <ac:spMkLst>
            <pc:docMk/>
            <pc:sldMk cId="3525198409" sldId="350"/>
            <ac:spMk id="3" creationId="{0DCED6D6-8871-F040-97C9-889D4BD3A07F}"/>
          </ac:spMkLst>
        </pc:spChg>
        <pc:picChg chg="add del mod">
          <ac:chgData name="Sean McDonald" userId="429f8ceb-991f-43ab-a7dd-7880efae3317" providerId="ADAL" clId="{665133EE-724E-4492-9E99-B578BC7E03C2}" dt="2022-06-01T17:47:28.558" v="3281" actId="478"/>
          <ac:picMkLst>
            <pc:docMk/>
            <pc:sldMk cId="3525198409" sldId="350"/>
            <ac:picMk id="6" creationId="{BDC42CC9-C37A-4219-AD06-A88288D5EEA0}"/>
          </ac:picMkLst>
        </pc:picChg>
        <pc:picChg chg="add mod">
          <ac:chgData name="Sean McDonald" userId="429f8ceb-991f-43ab-a7dd-7880efae3317" providerId="ADAL" clId="{665133EE-724E-4492-9E99-B578BC7E03C2}" dt="2022-06-01T17:49:14.136" v="3462" actId="1076"/>
          <ac:picMkLst>
            <pc:docMk/>
            <pc:sldMk cId="3525198409" sldId="350"/>
            <ac:picMk id="9" creationId="{BFE7A3BA-DCD0-4E9A-932F-BF60C14EEC6C}"/>
          </ac:picMkLst>
        </pc:picChg>
        <pc:picChg chg="add mod">
          <ac:chgData name="Sean McDonald" userId="429f8ceb-991f-43ab-a7dd-7880efae3317" providerId="ADAL" clId="{665133EE-724E-4492-9E99-B578BC7E03C2}" dt="2022-06-01T17:49:15.303" v="3463" actId="1076"/>
          <ac:picMkLst>
            <pc:docMk/>
            <pc:sldMk cId="3525198409" sldId="350"/>
            <ac:picMk id="11" creationId="{B96F1285-088A-4DC6-972B-64579865F7F3}"/>
          </ac:picMkLst>
        </pc:picChg>
      </pc:sldChg>
      <pc:sldChg chg="addSp delSp modSp mod modNotesTx">
        <pc:chgData name="Sean McDonald" userId="429f8ceb-991f-43ab-a7dd-7880efae3317" providerId="ADAL" clId="{665133EE-724E-4492-9E99-B578BC7E03C2}" dt="2022-06-01T17:40:41.454" v="3117" actId="20577"/>
        <pc:sldMkLst>
          <pc:docMk/>
          <pc:sldMk cId="2283124376" sldId="351"/>
        </pc:sldMkLst>
        <pc:spChg chg="mod">
          <ac:chgData name="Sean McDonald" userId="429f8ceb-991f-43ab-a7dd-7880efae3317" providerId="ADAL" clId="{665133EE-724E-4492-9E99-B578BC7E03C2}" dt="2022-06-01T17:37:50.533" v="2619" actId="20577"/>
          <ac:spMkLst>
            <pc:docMk/>
            <pc:sldMk cId="2283124376" sldId="351"/>
            <ac:spMk id="3" creationId="{0DCED6D6-8871-F040-97C9-889D4BD3A07F}"/>
          </ac:spMkLst>
        </pc:spChg>
        <pc:picChg chg="add del mod">
          <ac:chgData name="Sean McDonald" userId="429f8ceb-991f-43ab-a7dd-7880efae3317" providerId="ADAL" clId="{665133EE-724E-4492-9E99-B578BC7E03C2}" dt="2022-06-01T17:20:32.040" v="704" actId="22"/>
          <ac:picMkLst>
            <pc:docMk/>
            <pc:sldMk cId="2283124376" sldId="351"/>
            <ac:picMk id="6" creationId="{36ABEDB0-9577-4B5E-B851-A19EA2E3FD1E}"/>
          </ac:picMkLst>
        </pc:picChg>
        <pc:picChg chg="add mod">
          <ac:chgData name="Sean McDonald" userId="429f8ceb-991f-43ab-a7dd-7880efae3317" providerId="ADAL" clId="{665133EE-724E-4492-9E99-B578BC7E03C2}" dt="2022-06-01T17:37:08.624" v="2518" actId="1076"/>
          <ac:picMkLst>
            <pc:docMk/>
            <pc:sldMk cId="2283124376" sldId="351"/>
            <ac:picMk id="9" creationId="{F2FB9C96-CC53-4C79-8E6D-72F5E10745EE}"/>
          </ac:picMkLst>
        </pc:picChg>
        <pc:picChg chg="add mod">
          <ac:chgData name="Sean McDonald" userId="429f8ceb-991f-43ab-a7dd-7880efae3317" providerId="ADAL" clId="{665133EE-724E-4492-9E99-B578BC7E03C2}" dt="2022-06-01T17:38:23.768" v="2628" actId="1076"/>
          <ac:picMkLst>
            <pc:docMk/>
            <pc:sldMk cId="2283124376" sldId="351"/>
            <ac:picMk id="11" creationId="{7BDB6CD6-9ADD-4E24-8996-6FD023FE2FF0}"/>
          </ac:picMkLst>
        </pc:picChg>
        <pc:picChg chg="add mod">
          <ac:chgData name="Sean McDonald" userId="429f8ceb-991f-43ab-a7dd-7880efae3317" providerId="ADAL" clId="{665133EE-724E-4492-9E99-B578BC7E03C2}" dt="2022-06-01T17:40:24.400" v="3115" actId="14100"/>
          <ac:picMkLst>
            <pc:docMk/>
            <pc:sldMk cId="2283124376" sldId="351"/>
            <ac:picMk id="13" creationId="{EF416436-1F23-4457-B1E2-63F8D717C0C4}"/>
          </ac:picMkLst>
        </pc:picChg>
      </pc:sldChg>
      <pc:sldChg chg="modSp mod modNotesTx">
        <pc:chgData name="Sean McDonald" userId="429f8ceb-991f-43ab-a7dd-7880efae3317" providerId="ADAL" clId="{665133EE-724E-4492-9E99-B578BC7E03C2}" dt="2022-06-01T17:58:40.732" v="5051" actId="313"/>
        <pc:sldMkLst>
          <pc:docMk/>
          <pc:sldMk cId="3121479841" sldId="352"/>
        </pc:sldMkLst>
        <pc:spChg chg="mod">
          <ac:chgData name="Sean McDonald" userId="429f8ceb-991f-43ab-a7dd-7880efae3317" providerId="ADAL" clId="{665133EE-724E-4492-9E99-B578BC7E03C2}" dt="2022-06-01T17:58:40.732" v="5051" actId="313"/>
          <ac:spMkLst>
            <pc:docMk/>
            <pc:sldMk cId="3121479841" sldId="352"/>
            <ac:spMk id="3" creationId="{0DCED6D6-8871-F040-97C9-889D4BD3A07F}"/>
          </ac:spMkLst>
        </pc:spChg>
      </pc:sldChg>
      <pc:sldChg chg="addSp delSp modSp add mod modNotesTx">
        <pc:chgData name="Sean McDonald" userId="429f8ceb-991f-43ab-a7dd-7880efae3317" providerId="ADAL" clId="{665133EE-724E-4492-9E99-B578BC7E03C2}" dt="2022-06-01T17:24:56.910" v="1677" actId="20577"/>
        <pc:sldMkLst>
          <pc:docMk/>
          <pc:sldMk cId="1913294328" sldId="362"/>
        </pc:sldMkLst>
        <pc:spChg chg="mod">
          <ac:chgData name="Sean McDonald" userId="429f8ceb-991f-43ab-a7dd-7880efae3317" providerId="ADAL" clId="{665133EE-724E-4492-9E99-B578BC7E03C2}" dt="2022-06-01T17:21:29.405" v="812" actId="20577"/>
          <ac:spMkLst>
            <pc:docMk/>
            <pc:sldMk cId="1913294328" sldId="362"/>
            <ac:spMk id="3" creationId="{0DCED6D6-8871-F040-97C9-889D4BD3A07F}"/>
          </ac:spMkLst>
        </pc:spChg>
        <pc:picChg chg="del">
          <ac:chgData name="Sean McDonald" userId="429f8ceb-991f-43ab-a7dd-7880efae3317" providerId="ADAL" clId="{665133EE-724E-4492-9E99-B578BC7E03C2}" dt="2022-06-01T17:20:39.782" v="707" actId="478"/>
          <ac:picMkLst>
            <pc:docMk/>
            <pc:sldMk cId="1913294328" sldId="362"/>
            <ac:picMk id="6" creationId="{347807ED-38CF-47E7-A0ED-63D28E1F90CE}"/>
          </ac:picMkLst>
        </pc:picChg>
        <pc:picChg chg="add mod">
          <ac:chgData name="Sean McDonald" userId="429f8ceb-991f-43ab-a7dd-7880efae3317" providerId="ADAL" clId="{665133EE-724E-4492-9E99-B578BC7E03C2}" dt="2022-06-01T17:20:45.746" v="711" actId="1076"/>
          <ac:picMkLst>
            <pc:docMk/>
            <pc:sldMk cId="1913294328" sldId="362"/>
            <ac:picMk id="7" creationId="{0605D4A1-2BE6-44EF-9368-8000A4CB472D}"/>
          </ac:picMkLst>
        </pc:picChg>
        <pc:picChg chg="del">
          <ac:chgData name="Sean McDonald" userId="429f8ceb-991f-43ab-a7dd-7880efae3317" providerId="ADAL" clId="{665133EE-724E-4492-9E99-B578BC7E03C2}" dt="2022-06-01T17:20:40.329" v="708" actId="478"/>
          <ac:picMkLst>
            <pc:docMk/>
            <pc:sldMk cId="1913294328" sldId="362"/>
            <ac:picMk id="11" creationId="{C0EEBCB7-DC01-4528-AE45-3BB96092E66B}"/>
          </ac:picMkLst>
        </pc:picChg>
      </pc:sldChg>
      <pc:sldChg chg="addSp delSp modSp add mod modNotesTx">
        <pc:chgData name="Sean McDonald" userId="429f8ceb-991f-43ab-a7dd-7880efae3317" providerId="ADAL" clId="{665133EE-724E-4492-9E99-B578BC7E03C2}" dt="2022-06-01T17:30:30.926" v="2363" actId="732"/>
        <pc:sldMkLst>
          <pc:docMk/>
          <pc:sldMk cId="1014120591" sldId="363"/>
        </pc:sldMkLst>
        <pc:spChg chg="mod">
          <ac:chgData name="Sean McDonald" userId="429f8ceb-991f-43ab-a7dd-7880efae3317" providerId="ADAL" clId="{665133EE-724E-4492-9E99-B578BC7E03C2}" dt="2022-06-01T17:26:50.041" v="1962" actId="20577"/>
          <ac:spMkLst>
            <pc:docMk/>
            <pc:sldMk cId="1014120591" sldId="363"/>
            <ac:spMk id="3" creationId="{0DCED6D6-8871-F040-97C9-889D4BD3A07F}"/>
          </ac:spMkLst>
        </pc:spChg>
        <pc:picChg chg="del">
          <ac:chgData name="Sean McDonald" userId="429f8ceb-991f-43ab-a7dd-7880efae3317" providerId="ADAL" clId="{665133EE-724E-4492-9E99-B578BC7E03C2}" dt="2022-06-01T17:25:07.343" v="1678" actId="478"/>
          <ac:picMkLst>
            <pc:docMk/>
            <pc:sldMk cId="1014120591" sldId="363"/>
            <ac:picMk id="6" creationId="{347807ED-38CF-47E7-A0ED-63D28E1F90CE}"/>
          </ac:picMkLst>
        </pc:picChg>
        <pc:picChg chg="add mod">
          <ac:chgData name="Sean McDonald" userId="429f8ceb-991f-43ab-a7dd-7880efae3317" providerId="ADAL" clId="{665133EE-724E-4492-9E99-B578BC7E03C2}" dt="2022-06-01T17:25:25.493" v="1683" actId="1076"/>
          <ac:picMkLst>
            <pc:docMk/>
            <pc:sldMk cId="1014120591" sldId="363"/>
            <ac:picMk id="7" creationId="{3D4EF9B1-8732-46D9-B57D-27D6184A054E}"/>
          </ac:picMkLst>
        </pc:picChg>
        <pc:picChg chg="add mod modCrop">
          <ac:chgData name="Sean McDonald" userId="429f8ceb-991f-43ab-a7dd-7880efae3317" providerId="ADAL" clId="{665133EE-724E-4492-9E99-B578BC7E03C2}" dt="2022-06-01T17:30:30.926" v="2363" actId="732"/>
          <ac:picMkLst>
            <pc:docMk/>
            <pc:sldMk cId="1014120591" sldId="363"/>
            <ac:picMk id="10" creationId="{E5F5E964-E717-42B8-A922-3EBE50AE2A79}"/>
          </ac:picMkLst>
        </pc:picChg>
        <pc:picChg chg="del">
          <ac:chgData name="Sean McDonald" userId="429f8ceb-991f-43ab-a7dd-7880efae3317" providerId="ADAL" clId="{665133EE-724E-4492-9E99-B578BC7E03C2}" dt="2022-06-01T17:25:07.846" v="1679" actId="478"/>
          <ac:picMkLst>
            <pc:docMk/>
            <pc:sldMk cId="1014120591" sldId="363"/>
            <ac:picMk id="11" creationId="{C0EEBCB7-DC01-4528-AE45-3BB96092E66B}"/>
          </ac:picMkLst>
        </pc:picChg>
        <pc:cxnChg chg="add mod">
          <ac:chgData name="Sean McDonald" userId="429f8ceb-991f-43ab-a7dd-7880efae3317" providerId="ADAL" clId="{665133EE-724E-4492-9E99-B578BC7E03C2}" dt="2022-06-01T17:29:47.882" v="2351" actId="13822"/>
          <ac:cxnSpMkLst>
            <pc:docMk/>
            <pc:sldMk cId="1014120591" sldId="363"/>
            <ac:cxnSpMk id="13" creationId="{1F6292BE-A8A4-49FB-823E-C28F47DD6B52}"/>
          </ac:cxnSpMkLst>
        </pc:cxnChg>
      </pc:sldChg>
      <pc:sldChg chg="addSp delSp modSp add mod modNotesTx">
        <pc:chgData name="Sean McDonald" userId="429f8ceb-991f-43ab-a7dd-7880efae3317" providerId="ADAL" clId="{665133EE-724E-4492-9E99-B578BC7E03C2}" dt="2022-06-01T17:55:17.148" v="4605" actId="20577"/>
        <pc:sldMkLst>
          <pc:docMk/>
          <pc:sldMk cId="3873864251" sldId="364"/>
        </pc:sldMkLst>
        <pc:spChg chg="mod">
          <ac:chgData name="Sean McDonald" userId="429f8ceb-991f-43ab-a7dd-7880efae3317" providerId="ADAL" clId="{665133EE-724E-4492-9E99-B578BC7E03C2}" dt="2022-06-01T17:42:46.855" v="3247" actId="20577"/>
          <ac:spMkLst>
            <pc:docMk/>
            <pc:sldMk cId="3873864251" sldId="364"/>
            <ac:spMk id="2" creationId="{16EECD94-17E8-6B4C-84AE-7E6D5C31D1B5}"/>
          </ac:spMkLst>
        </pc:spChg>
        <pc:spChg chg="mod">
          <ac:chgData name="Sean McDonald" userId="429f8ceb-991f-43ab-a7dd-7880efae3317" providerId="ADAL" clId="{665133EE-724E-4492-9E99-B578BC7E03C2}" dt="2022-06-01T17:42:00.319" v="3236" actId="20577"/>
          <ac:spMkLst>
            <pc:docMk/>
            <pc:sldMk cId="3873864251" sldId="364"/>
            <ac:spMk id="3" creationId="{0DCED6D6-8871-F040-97C9-889D4BD3A07F}"/>
          </ac:spMkLst>
        </pc:spChg>
        <pc:picChg chg="add del mod">
          <ac:chgData name="Sean McDonald" userId="429f8ceb-991f-43ab-a7dd-7880efae3317" providerId="ADAL" clId="{665133EE-724E-4492-9E99-B578BC7E03C2}" dt="2022-06-01T17:42:48.357" v="3248" actId="478"/>
          <ac:picMkLst>
            <pc:docMk/>
            <pc:sldMk cId="3873864251" sldId="364"/>
            <ac:picMk id="6" creationId="{5562791E-0605-4639-B59A-22ABE0432E82}"/>
          </ac:picMkLst>
        </pc:picChg>
        <pc:picChg chg="add mod">
          <ac:chgData name="Sean McDonald" userId="429f8ceb-991f-43ab-a7dd-7880efae3317" providerId="ADAL" clId="{665133EE-724E-4492-9E99-B578BC7E03C2}" dt="2022-06-01T17:52:24.029" v="3944" actId="1076"/>
          <ac:picMkLst>
            <pc:docMk/>
            <pc:sldMk cId="3873864251" sldId="364"/>
            <ac:picMk id="9" creationId="{97CB1B53-0B13-4894-A319-CA61D4F599E0}"/>
          </ac:picMkLst>
        </pc:picChg>
      </pc:sldChg>
    </pc:docChg>
  </pc:docChgLst>
  <pc:docChgLst>
    <pc:chgData name="Kristopher Dane" userId="d84d8c0e-930a-40bb-85bb-6d1fbf054fa6" providerId="ADAL" clId="{36CD3DAD-8557-4D83-93D3-D2912E018299}"/>
    <pc:docChg chg="undo custSel addSld delSld modSld sldOrd modSection">
      <pc:chgData name="Kristopher Dane" userId="d84d8c0e-930a-40bb-85bb-6d1fbf054fa6" providerId="ADAL" clId="{36CD3DAD-8557-4D83-93D3-D2912E018299}" dt="2022-06-09T18:48:35.724" v="2406" actId="1076"/>
      <pc:docMkLst>
        <pc:docMk/>
      </pc:docMkLst>
      <pc:sldChg chg="modNotesTx">
        <pc:chgData name="Kristopher Dane" userId="d84d8c0e-930a-40bb-85bb-6d1fbf054fa6" providerId="ADAL" clId="{36CD3DAD-8557-4D83-93D3-D2912E018299}" dt="2022-06-03T16:24:35.213" v="1" actId="6549"/>
        <pc:sldMkLst>
          <pc:docMk/>
          <pc:sldMk cId="2976539793" sldId="326"/>
        </pc:sldMkLst>
      </pc:sldChg>
      <pc:sldChg chg="modNotesTx">
        <pc:chgData name="Kristopher Dane" userId="d84d8c0e-930a-40bb-85bb-6d1fbf054fa6" providerId="ADAL" clId="{36CD3DAD-8557-4D83-93D3-D2912E018299}" dt="2022-06-03T17:54:03.335" v="1747" actId="20577"/>
        <pc:sldMkLst>
          <pc:docMk/>
          <pc:sldMk cId="1504544926" sldId="327"/>
        </pc:sldMkLst>
      </pc:sldChg>
      <pc:sldChg chg="modNotesTx">
        <pc:chgData name="Kristopher Dane" userId="d84d8c0e-930a-40bb-85bb-6d1fbf054fa6" providerId="ADAL" clId="{36CD3DAD-8557-4D83-93D3-D2912E018299}" dt="2022-06-03T16:25:59.693" v="22"/>
        <pc:sldMkLst>
          <pc:docMk/>
          <pc:sldMk cId="1367152163" sldId="336"/>
        </pc:sldMkLst>
      </pc:sldChg>
      <pc:sldChg chg="mod ord modShow">
        <pc:chgData name="Kristopher Dane" userId="d84d8c0e-930a-40bb-85bb-6d1fbf054fa6" providerId="ADAL" clId="{36CD3DAD-8557-4D83-93D3-D2912E018299}" dt="2022-06-03T17:32:42.471" v="1510" actId="729"/>
        <pc:sldMkLst>
          <pc:docMk/>
          <pc:sldMk cId="357886535" sldId="337"/>
        </pc:sldMkLst>
      </pc:sldChg>
      <pc:sldChg chg="modSp mod">
        <pc:chgData name="Kristopher Dane" userId="d84d8c0e-930a-40bb-85bb-6d1fbf054fa6" providerId="ADAL" clId="{36CD3DAD-8557-4D83-93D3-D2912E018299}" dt="2022-06-03T17:50:00.891" v="1685" actId="20577"/>
        <pc:sldMkLst>
          <pc:docMk/>
          <pc:sldMk cId="3368396160" sldId="340"/>
        </pc:sldMkLst>
        <pc:spChg chg="mod">
          <ac:chgData name="Kristopher Dane" userId="d84d8c0e-930a-40bb-85bb-6d1fbf054fa6" providerId="ADAL" clId="{36CD3DAD-8557-4D83-93D3-D2912E018299}" dt="2022-06-03T17:50:00.891" v="1685" actId="20577"/>
          <ac:spMkLst>
            <pc:docMk/>
            <pc:sldMk cId="3368396160" sldId="340"/>
            <ac:spMk id="2" creationId="{16EECD94-17E8-6B4C-84AE-7E6D5C31D1B5}"/>
          </ac:spMkLst>
        </pc:spChg>
      </pc:sldChg>
      <pc:sldChg chg="mod modShow">
        <pc:chgData name="Kristopher Dane" userId="d84d8c0e-930a-40bb-85bb-6d1fbf054fa6" providerId="ADAL" clId="{36CD3DAD-8557-4D83-93D3-D2912E018299}" dt="2022-06-03T17:27:29.750" v="1191" actId="729"/>
        <pc:sldMkLst>
          <pc:docMk/>
          <pc:sldMk cId="1316517985" sldId="341"/>
        </pc:sldMkLst>
      </pc:sldChg>
      <pc:sldChg chg="mod modShow">
        <pc:chgData name="Kristopher Dane" userId="d84d8c0e-930a-40bb-85bb-6d1fbf054fa6" providerId="ADAL" clId="{36CD3DAD-8557-4D83-93D3-D2912E018299}" dt="2022-06-03T17:27:16.650" v="1188" actId="729"/>
        <pc:sldMkLst>
          <pc:docMk/>
          <pc:sldMk cId="102282570" sldId="342"/>
        </pc:sldMkLst>
      </pc:sldChg>
      <pc:sldChg chg="mod modShow">
        <pc:chgData name="Kristopher Dane" userId="d84d8c0e-930a-40bb-85bb-6d1fbf054fa6" providerId="ADAL" clId="{36CD3DAD-8557-4D83-93D3-D2912E018299}" dt="2022-06-03T17:27:12.791" v="1187" actId="729"/>
        <pc:sldMkLst>
          <pc:docMk/>
          <pc:sldMk cId="795684326" sldId="343"/>
        </pc:sldMkLst>
      </pc:sldChg>
      <pc:sldChg chg="mod modShow">
        <pc:chgData name="Kristopher Dane" userId="d84d8c0e-930a-40bb-85bb-6d1fbf054fa6" providerId="ADAL" clId="{36CD3DAD-8557-4D83-93D3-D2912E018299}" dt="2022-06-03T17:31:44.613" v="1487" actId="729"/>
        <pc:sldMkLst>
          <pc:docMk/>
          <pc:sldMk cId="2047484887" sldId="344"/>
        </pc:sldMkLst>
      </pc:sldChg>
      <pc:sldChg chg="addSp modSp mod">
        <pc:chgData name="Kristopher Dane" userId="d84d8c0e-930a-40bb-85bb-6d1fbf054fa6" providerId="ADAL" clId="{36CD3DAD-8557-4D83-93D3-D2912E018299}" dt="2022-06-03T17:43:43.788" v="1609" actId="1076"/>
        <pc:sldMkLst>
          <pc:docMk/>
          <pc:sldMk cId="2292526471" sldId="347"/>
        </pc:sldMkLst>
        <pc:spChg chg="add mod">
          <ac:chgData name="Kristopher Dane" userId="d84d8c0e-930a-40bb-85bb-6d1fbf054fa6" providerId="ADAL" clId="{36CD3DAD-8557-4D83-93D3-D2912E018299}" dt="2022-06-03T17:43:25.504" v="1605" actId="1582"/>
          <ac:spMkLst>
            <pc:docMk/>
            <pc:sldMk cId="2292526471" sldId="347"/>
            <ac:spMk id="7" creationId="{1ED800AD-7B2B-4D5B-A753-2630D74442E0}"/>
          </ac:spMkLst>
        </pc:spChg>
        <pc:spChg chg="add mod">
          <ac:chgData name="Kristopher Dane" userId="d84d8c0e-930a-40bb-85bb-6d1fbf054fa6" providerId="ADAL" clId="{36CD3DAD-8557-4D83-93D3-D2912E018299}" dt="2022-06-03T17:43:43.788" v="1609" actId="1076"/>
          <ac:spMkLst>
            <pc:docMk/>
            <pc:sldMk cId="2292526471" sldId="347"/>
            <ac:spMk id="10" creationId="{F7932808-842E-49A5-B352-2686C7621CE4}"/>
          </ac:spMkLst>
        </pc:spChg>
        <pc:picChg chg="mod">
          <ac:chgData name="Kristopher Dane" userId="d84d8c0e-930a-40bb-85bb-6d1fbf054fa6" providerId="ADAL" clId="{36CD3DAD-8557-4D83-93D3-D2912E018299}" dt="2022-06-03T17:43:40.770" v="1608" actId="1076"/>
          <ac:picMkLst>
            <pc:docMk/>
            <pc:sldMk cId="2292526471" sldId="347"/>
            <ac:picMk id="13" creationId="{AB1CE4B7-90C3-414E-BF68-DD02D7FE49B6}"/>
          </ac:picMkLst>
        </pc:picChg>
        <pc:cxnChg chg="add mod">
          <ac:chgData name="Kristopher Dane" userId="d84d8c0e-930a-40bb-85bb-6d1fbf054fa6" providerId="ADAL" clId="{36CD3DAD-8557-4D83-93D3-D2912E018299}" dt="2022-06-03T16:36:08.204" v="462" actId="1582"/>
          <ac:cxnSpMkLst>
            <pc:docMk/>
            <pc:sldMk cId="2292526471" sldId="347"/>
            <ac:cxnSpMk id="6" creationId="{192F1C69-3DA5-4390-81F6-F16A89729566}"/>
          </ac:cxnSpMkLst>
        </pc:cxnChg>
      </pc:sldChg>
      <pc:sldChg chg="modSp mod">
        <pc:chgData name="Kristopher Dane" userId="d84d8c0e-930a-40bb-85bb-6d1fbf054fa6" providerId="ADAL" clId="{36CD3DAD-8557-4D83-93D3-D2912E018299}" dt="2022-06-03T16:34:52.716" v="443" actId="400"/>
        <pc:sldMkLst>
          <pc:docMk/>
          <pc:sldMk cId="1748097612" sldId="349"/>
        </pc:sldMkLst>
        <pc:spChg chg="mod">
          <ac:chgData name="Kristopher Dane" userId="d84d8c0e-930a-40bb-85bb-6d1fbf054fa6" providerId="ADAL" clId="{36CD3DAD-8557-4D83-93D3-D2912E018299}" dt="2022-06-03T16:34:52.716" v="443" actId="400"/>
          <ac:spMkLst>
            <pc:docMk/>
            <pc:sldMk cId="1748097612" sldId="349"/>
            <ac:spMk id="2" creationId="{16EECD94-17E8-6B4C-84AE-7E6D5C31D1B5}"/>
          </ac:spMkLst>
        </pc:spChg>
      </pc:sldChg>
      <pc:sldChg chg="modSp mod">
        <pc:chgData name="Kristopher Dane" userId="d84d8c0e-930a-40bb-85bb-6d1fbf054fa6" providerId="ADAL" clId="{36CD3DAD-8557-4D83-93D3-D2912E018299}" dt="2022-06-03T16:34:32.317" v="432" actId="20577"/>
        <pc:sldMkLst>
          <pc:docMk/>
          <pc:sldMk cId="4214402672" sldId="353"/>
        </pc:sldMkLst>
        <pc:spChg chg="mod">
          <ac:chgData name="Kristopher Dane" userId="d84d8c0e-930a-40bb-85bb-6d1fbf054fa6" providerId="ADAL" clId="{36CD3DAD-8557-4D83-93D3-D2912E018299}" dt="2022-06-03T16:34:32.317" v="432" actId="20577"/>
          <ac:spMkLst>
            <pc:docMk/>
            <pc:sldMk cId="4214402672" sldId="353"/>
            <ac:spMk id="2" creationId="{16EECD94-17E8-6B4C-84AE-7E6D5C31D1B5}"/>
          </ac:spMkLst>
        </pc:spChg>
      </pc:sldChg>
      <pc:sldChg chg="modSp add mod ord modShow modNotesTx">
        <pc:chgData name="Kristopher Dane" userId="d84d8c0e-930a-40bb-85bb-6d1fbf054fa6" providerId="ADAL" clId="{36CD3DAD-8557-4D83-93D3-D2912E018299}" dt="2022-06-03T17:29:13.263" v="1335" actId="6549"/>
        <pc:sldMkLst>
          <pc:docMk/>
          <pc:sldMk cId="3917954123" sldId="365"/>
        </pc:sldMkLst>
        <pc:spChg chg="mod">
          <ac:chgData name="Kristopher Dane" userId="d84d8c0e-930a-40bb-85bb-6d1fbf054fa6" providerId="ADAL" clId="{36CD3DAD-8557-4D83-93D3-D2912E018299}" dt="2022-06-03T17:29:13.263" v="1335" actId="6549"/>
          <ac:spMkLst>
            <pc:docMk/>
            <pc:sldMk cId="3917954123" sldId="365"/>
            <ac:spMk id="7" creationId="{45AC73D9-17A9-CC47-8BDD-0C03D3D61A30}"/>
          </ac:spMkLst>
        </pc:spChg>
      </pc:sldChg>
      <pc:sldChg chg="modSp add mod modShow">
        <pc:chgData name="Kristopher Dane" userId="d84d8c0e-930a-40bb-85bb-6d1fbf054fa6" providerId="ADAL" clId="{36CD3DAD-8557-4D83-93D3-D2912E018299}" dt="2022-06-03T17:32:54.721" v="1519" actId="20577"/>
        <pc:sldMkLst>
          <pc:docMk/>
          <pc:sldMk cId="3904319779" sldId="366"/>
        </pc:sldMkLst>
        <pc:spChg chg="mod">
          <ac:chgData name="Kristopher Dane" userId="d84d8c0e-930a-40bb-85bb-6d1fbf054fa6" providerId="ADAL" clId="{36CD3DAD-8557-4D83-93D3-D2912E018299}" dt="2022-06-03T16:26:33.566" v="34" actId="20577"/>
          <ac:spMkLst>
            <pc:docMk/>
            <pc:sldMk cId="3904319779" sldId="366"/>
            <ac:spMk id="2" creationId="{16EECD94-17E8-6B4C-84AE-7E6D5C31D1B5}"/>
          </ac:spMkLst>
        </pc:spChg>
        <pc:spChg chg="mod">
          <ac:chgData name="Kristopher Dane" userId="d84d8c0e-930a-40bb-85bb-6d1fbf054fa6" providerId="ADAL" clId="{36CD3DAD-8557-4D83-93D3-D2912E018299}" dt="2022-06-03T17:32:54.721" v="1519" actId="20577"/>
          <ac:spMkLst>
            <pc:docMk/>
            <pc:sldMk cId="3904319779" sldId="366"/>
            <ac:spMk id="3" creationId="{0DCED6D6-8871-F040-97C9-889D4BD3A07F}"/>
          </ac:spMkLst>
        </pc:spChg>
      </pc:sldChg>
      <pc:sldChg chg="addSp delSp modSp add mod ord modShow">
        <pc:chgData name="Kristopher Dane" userId="d84d8c0e-930a-40bb-85bb-6d1fbf054fa6" providerId="ADAL" clId="{36CD3DAD-8557-4D83-93D3-D2912E018299}" dt="2022-06-03T17:40:35.249" v="1602" actId="729"/>
        <pc:sldMkLst>
          <pc:docMk/>
          <pc:sldMk cId="4217039651" sldId="367"/>
        </pc:sldMkLst>
        <pc:spChg chg="mod">
          <ac:chgData name="Kristopher Dane" userId="d84d8c0e-930a-40bb-85bb-6d1fbf054fa6" providerId="ADAL" clId="{36CD3DAD-8557-4D83-93D3-D2912E018299}" dt="2022-06-03T16:30:46.370" v="270" actId="20577"/>
          <ac:spMkLst>
            <pc:docMk/>
            <pc:sldMk cId="4217039651" sldId="367"/>
            <ac:spMk id="2" creationId="{16EECD94-17E8-6B4C-84AE-7E6D5C31D1B5}"/>
          </ac:spMkLst>
        </pc:spChg>
        <pc:spChg chg="add mod">
          <ac:chgData name="Kristopher Dane" userId="d84d8c0e-930a-40bb-85bb-6d1fbf054fa6" providerId="ADAL" clId="{36CD3DAD-8557-4D83-93D3-D2912E018299}" dt="2022-06-03T16:32:41.526" v="419" actId="207"/>
          <ac:spMkLst>
            <pc:docMk/>
            <pc:sldMk cId="4217039651" sldId="367"/>
            <ac:spMk id="7" creationId="{1C64CC85-F8DA-4FA6-85DA-C86B88C94749}"/>
          </ac:spMkLst>
        </pc:spChg>
        <pc:spChg chg="add mod">
          <ac:chgData name="Kristopher Dane" userId="d84d8c0e-930a-40bb-85bb-6d1fbf054fa6" providerId="ADAL" clId="{36CD3DAD-8557-4D83-93D3-D2912E018299}" dt="2022-06-03T16:35:07.918" v="453" actId="20577"/>
          <ac:spMkLst>
            <pc:docMk/>
            <pc:sldMk cId="4217039651" sldId="367"/>
            <ac:spMk id="9" creationId="{62B5DACC-8CBF-44CA-8C47-2C841C43735C}"/>
          </ac:spMkLst>
        </pc:spChg>
        <pc:spChg chg="add mod">
          <ac:chgData name="Kristopher Dane" userId="d84d8c0e-930a-40bb-85bb-6d1fbf054fa6" providerId="ADAL" clId="{36CD3DAD-8557-4D83-93D3-D2912E018299}" dt="2022-06-03T16:32:41.526" v="419" actId="207"/>
          <ac:spMkLst>
            <pc:docMk/>
            <pc:sldMk cId="4217039651" sldId="367"/>
            <ac:spMk id="10" creationId="{2B589FFD-47E1-4787-9747-D62402DFCB4A}"/>
          </ac:spMkLst>
        </pc:spChg>
        <pc:spChg chg="add mod">
          <ac:chgData name="Kristopher Dane" userId="d84d8c0e-930a-40bb-85bb-6d1fbf054fa6" providerId="ADAL" clId="{36CD3DAD-8557-4D83-93D3-D2912E018299}" dt="2022-06-03T16:32:41.526" v="419" actId="207"/>
          <ac:spMkLst>
            <pc:docMk/>
            <pc:sldMk cId="4217039651" sldId="367"/>
            <ac:spMk id="11" creationId="{91A3AB86-00C9-4A61-9472-984C33CD69C8}"/>
          </ac:spMkLst>
        </pc:spChg>
        <pc:spChg chg="add mod">
          <ac:chgData name="Kristopher Dane" userId="d84d8c0e-930a-40bb-85bb-6d1fbf054fa6" providerId="ADAL" clId="{36CD3DAD-8557-4D83-93D3-D2912E018299}" dt="2022-06-03T16:35:14.487" v="456" actId="20577"/>
          <ac:spMkLst>
            <pc:docMk/>
            <pc:sldMk cId="4217039651" sldId="367"/>
            <ac:spMk id="14" creationId="{0031E418-BCD5-4A12-91CA-4AC608589750}"/>
          </ac:spMkLst>
        </pc:spChg>
        <pc:spChg chg="add mod">
          <ac:chgData name="Kristopher Dane" userId="d84d8c0e-930a-40bb-85bb-6d1fbf054fa6" providerId="ADAL" clId="{36CD3DAD-8557-4D83-93D3-D2912E018299}" dt="2022-06-03T16:35:18.783" v="459" actId="20577"/>
          <ac:spMkLst>
            <pc:docMk/>
            <pc:sldMk cId="4217039651" sldId="367"/>
            <ac:spMk id="15" creationId="{FE44950B-3298-4F6E-B473-EA03EF07E22A}"/>
          </ac:spMkLst>
        </pc:spChg>
        <pc:picChg chg="add del">
          <ac:chgData name="Kristopher Dane" userId="d84d8c0e-930a-40bb-85bb-6d1fbf054fa6" providerId="ADAL" clId="{36CD3DAD-8557-4D83-93D3-D2912E018299}" dt="2022-06-03T16:31:23.357" v="278" actId="478"/>
          <ac:picMkLst>
            <pc:docMk/>
            <pc:sldMk cId="4217039651" sldId="367"/>
            <ac:picMk id="6" creationId="{565842F6-9FA3-4A16-8DC1-DFE3FA7E63F6}"/>
          </ac:picMkLst>
        </pc:picChg>
        <pc:picChg chg="del">
          <ac:chgData name="Kristopher Dane" userId="d84d8c0e-930a-40bb-85bb-6d1fbf054fa6" providerId="ADAL" clId="{36CD3DAD-8557-4D83-93D3-D2912E018299}" dt="2022-06-03T16:31:00.419" v="271" actId="478"/>
          <ac:picMkLst>
            <pc:docMk/>
            <pc:sldMk cId="4217039651" sldId="367"/>
            <ac:picMk id="13" creationId="{AB1CE4B7-90C3-414E-BF68-DD02D7FE49B6}"/>
          </ac:picMkLst>
        </pc:picChg>
      </pc:sldChg>
      <pc:sldChg chg="modSp add mod modShow">
        <pc:chgData name="Kristopher Dane" userId="d84d8c0e-930a-40bb-85bb-6d1fbf054fa6" providerId="ADAL" clId="{36CD3DAD-8557-4D83-93D3-D2912E018299}" dt="2022-06-03T17:27:20.735" v="1189" actId="729"/>
        <pc:sldMkLst>
          <pc:docMk/>
          <pc:sldMk cId="3846190170" sldId="368"/>
        </pc:sldMkLst>
        <pc:spChg chg="mod">
          <ac:chgData name="Kristopher Dane" userId="d84d8c0e-930a-40bb-85bb-6d1fbf054fa6" providerId="ADAL" clId="{36CD3DAD-8557-4D83-93D3-D2912E018299}" dt="2022-06-03T16:38:03.363" v="495" actId="20577"/>
          <ac:spMkLst>
            <pc:docMk/>
            <pc:sldMk cId="3846190170" sldId="368"/>
            <ac:spMk id="7" creationId="{45AC73D9-17A9-CC47-8BDD-0C03D3D61A30}"/>
          </ac:spMkLst>
        </pc:spChg>
      </pc:sldChg>
      <pc:sldChg chg="modSp add mod ord modShow">
        <pc:chgData name="Kristopher Dane" userId="d84d8c0e-930a-40bb-85bb-6d1fbf054fa6" providerId="ADAL" clId="{36CD3DAD-8557-4D83-93D3-D2912E018299}" dt="2022-06-03T17:50:53.036" v="1714" actId="20577"/>
        <pc:sldMkLst>
          <pc:docMk/>
          <pc:sldMk cId="3481596849" sldId="369"/>
        </pc:sldMkLst>
        <pc:spChg chg="mod">
          <ac:chgData name="Kristopher Dane" userId="d84d8c0e-930a-40bb-85bb-6d1fbf054fa6" providerId="ADAL" clId="{36CD3DAD-8557-4D83-93D3-D2912E018299}" dt="2022-06-03T17:50:53.036" v="1714" actId="20577"/>
          <ac:spMkLst>
            <pc:docMk/>
            <pc:sldMk cId="3481596849" sldId="369"/>
            <ac:spMk id="7" creationId="{45AC73D9-17A9-CC47-8BDD-0C03D3D61A30}"/>
          </ac:spMkLst>
        </pc:spChg>
      </pc:sldChg>
      <pc:sldChg chg="modSp add mod">
        <pc:chgData name="Kristopher Dane" userId="d84d8c0e-930a-40bb-85bb-6d1fbf054fa6" providerId="ADAL" clId="{36CD3DAD-8557-4D83-93D3-D2912E018299}" dt="2022-06-03T17:10:04.242" v="1071" actId="20577"/>
        <pc:sldMkLst>
          <pc:docMk/>
          <pc:sldMk cId="1641310378" sldId="370"/>
        </pc:sldMkLst>
        <pc:spChg chg="mod">
          <ac:chgData name="Kristopher Dane" userId="d84d8c0e-930a-40bb-85bb-6d1fbf054fa6" providerId="ADAL" clId="{36CD3DAD-8557-4D83-93D3-D2912E018299}" dt="2022-06-03T16:39:25.834" v="526" actId="20577"/>
          <ac:spMkLst>
            <pc:docMk/>
            <pc:sldMk cId="1641310378" sldId="370"/>
            <ac:spMk id="2" creationId="{16EECD94-17E8-6B4C-84AE-7E6D5C31D1B5}"/>
          </ac:spMkLst>
        </pc:spChg>
        <pc:spChg chg="mod">
          <ac:chgData name="Kristopher Dane" userId="d84d8c0e-930a-40bb-85bb-6d1fbf054fa6" providerId="ADAL" clId="{36CD3DAD-8557-4D83-93D3-D2912E018299}" dt="2022-06-03T17:10:04.242" v="1071" actId="20577"/>
          <ac:spMkLst>
            <pc:docMk/>
            <pc:sldMk cId="1641310378" sldId="370"/>
            <ac:spMk id="3" creationId="{0DCED6D6-8871-F040-97C9-889D4BD3A07F}"/>
          </ac:spMkLst>
        </pc:spChg>
      </pc:sldChg>
      <pc:sldChg chg="modSp add mod ord">
        <pc:chgData name="Kristopher Dane" userId="d84d8c0e-930a-40bb-85bb-6d1fbf054fa6" providerId="ADAL" clId="{36CD3DAD-8557-4D83-93D3-D2912E018299}" dt="2022-06-03T17:45:54.449" v="1656" actId="20577"/>
        <pc:sldMkLst>
          <pc:docMk/>
          <pc:sldMk cId="1578101829" sldId="371"/>
        </pc:sldMkLst>
        <pc:spChg chg="mod">
          <ac:chgData name="Kristopher Dane" userId="d84d8c0e-930a-40bb-85bb-6d1fbf054fa6" providerId="ADAL" clId="{36CD3DAD-8557-4D83-93D3-D2912E018299}" dt="2022-06-03T17:31:06.801" v="1439" actId="20577"/>
          <ac:spMkLst>
            <pc:docMk/>
            <pc:sldMk cId="1578101829" sldId="371"/>
            <ac:spMk id="2" creationId="{16EECD94-17E8-6B4C-84AE-7E6D5C31D1B5}"/>
          </ac:spMkLst>
        </pc:spChg>
        <pc:spChg chg="mod">
          <ac:chgData name="Kristopher Dane" userId="d84d8c0e-930a-40bb-85bb-6d1fbf054fa6" providerId="ADAL" clId="{36CD3DAD-8557-4D83-93D3-D2912E018299}" dt="2022-06-03T17:45:54.449" v="1656" actId="20577"/>
          <ac:spMkLst>
            <pc:docMk/>
            <pc:sldMk cId="1578101829" sldId="371"/>
            <ac:spMk id="3" creationId="{0DCED6D6-8871-F040-97C9-889D4BD3A07F}"/>
          </ac:spMkLst>
        </pc:spChg>
        <pc:spChg chg="mod">
          <ac:chgData name="Kristopher Dane" userId="d84d8c0e-930a-40bb-85bb-6d1fbf054fa6" providerId="ADAL" clId="{36CD3DAD-8557-4D83-93D3-D2912E018299}" dt="2022-06-03T16:56:41.986" v="987" actId="5793"/>
          <ac:spMkLst>
            <pc:docMk/>
            <pc:sldMk cId="1578101829" sldId="371"/>
            <ac:spMk id="7" creationId="{FCB7BF72-14B9-A94D-B2BE-60488F66F437}"/>
          </ac:spMkLst>
        </pc:spChg>
      </pc:sldChg>
      <pc:sldChg chg="modSp add mod ord">
        <pc:chgData name="Kristopher Dane" userId="d84d8c0e-930a-40bb-85bb-6d1fbf054fa6" providerId="ADAL" clId="{36CD3DAD-8557-4D83-93D3-D2912E018299}" dt="2022-06-03T17:50:43.676" v="1699" actId="20577"/>
        <pc:sldMkLst>
          <pc:docMk/>
          <pc:sldMk cId="2747925792" sldId="372"/>
        </pc:sldMkLst>
        <pc:spChg chg="mod">
          <ac:chgData name="Kristopher Dane" userId="d84d8c0e-930a-40bb-85bb-6d1fbf054fa6" providerId="ADAL" clId="{36CD3DAD-8557-4D83-93D3-D2912E018299}" dt="2022-06-03T17:50:43.676" v="1699" actId="20577"/>
          <ac:spMkLst>
            <pc:docMk/>
            <pc:sldMk cId="2747925792" sldId="372"/>
            <ac:spMk id="7" creationId="{45AC73D9-17A9-CC47-8BDD-0C03D3D61A30}"/>
          </ac:spMkLst>
        </pc:spChg>
      </pc:sldChg>
      <pc:sldChg chg="addSp delSp modSp add mod ord">
        <pc:chgData name="Kristopher Dane" userId="d84d8c0e-930a-40bb-85bb-6d1fbf054fa6" providerId="ADAL" clId="{36CD3DAD-8557-4D83-93D3-D2912E018299}" dt="2022-06-06T20:47:33.358" v="1778" actId="1076"/>
        <pc:sldMkLst>
          <pc:docMk/>
          <pc:sldMk cId="2536569229" sldId="373"/>
        </pc:sldMkLst>
        <pc:spChg chg="mod">
          <ac:chgData name="Kristopher Dane" userId="d84d8c0e-930a-40bb-85bb-6d1fbf054fa6" providerId="ADAL" clId="{36CD3DAD-8557-4D83-93D3-D2912E018299}" dt="2022-06-03T17:26:30.997" v="1119" actId="20577"/>
          <ac:spMkLst>
            <pc:docMk/>
            <pc:sldMk cId="2536569229" sldId="373"/>
            <ac:spMk id="2" creationId="{16EECD94-17E8-6B4C-84AE-7E6D5C31D1B5}"/>
          </ac:spMkLst>
        </pc:spChg>
        <pc:spChg chg="mod">
          <ac:chgData name="Kristopher Dane" userId="d84d8c0e-930a-40bb-85bb-6d1fbf054fa6" providerId="ADAL" clId="{36CD3DAD-8557-4D83-93D3-D2912E018299}" dt="2022-06-03T17:26:46.550" v="1154" actId="20577"/>
          <ac:spMkLst>
            <pc:docMk/>
            <pc:sldMk cId="2536569229" sldId="373"/>
            <ac:spMk id="3" creationId="{0DCED6D6-8871-F040-97C9-889D4BD3A07F}"/>
          </ac:spMkLst>
        </pc:spChg>
        <pc:spChg chg="add del mod">
          <ac:chgData name="Kristopher Dane" userId="d84d8c0e-930a-40bb-85bb-6d1fbf054fa6" providerId="ADAL" clId="{36CD3DAD-8557-4D83-93D3-D2912E018299}" dt="2022-06-06T20:46:23.612" v="1753" actId="478"/>
          <ac:spMkLst>
            <pc:docMk/>
            <pc:sldMk cId="2536569229" sldId="373"/>
            <ac:spMk id="4" creationId="{3706E4BB-6823-424C-BC52-B51B89C0E752}"/>
          </ac:spMkLst>
        </pc:spChg>
        <pc:spChg chg="mod">
          <ac:chgData name="Kristopher Dane" userId="d84d8c0e-930a-40bb-85bb-6d1fbf054fa6" providerId="ADAL" clId="{36CD3DAD-8557-4D83-93D3-D2912E018299}" dt="2022-06-03T17:26:36.113" v="1123" actId="5793"/>
          <ac:spMkLst>
            <pc:docMk/>
            <pc:sldMk cId="2536569229" sldId="373"/>
            <ac:spMk id="7" creationId="{FCB7BF72-14B9-A94D-B2BE-60488F66F437}"/>
          </ac:spMkLst>
        </pc:spChg>
        <pc:spChg chg="add mod">
          <ac:chgData name="Kristopher Dane" userId="d84d8c0e-930a-40bb-85bb-6d1fbf054fa6" providerId="ADAL" clId="{36CD3DAD-8557-4D83-93D3-D2912E018299}" dt="2022-06-06T20:47:21.487" v="1775" actId="1076"/>
          <ac:spMkLst>
            <pc:docMk/>
            <pc:sldMk cId="2536569229" sldId="373"/>
            <ac:spMk id="10" creationId="{19B8219B-3356-4000-B35F-6A3DE46E847F}"/>
          </ac:spMkLst>
        </pc:spChg>
        <pc:picChg chg="add mod">
          <ac:chgData name="Kristopher Dane" userId="d84d8c0e-930a-40bb-85bb-6d1fbf054fa6" providerId="ADAL" clId="{36CD3DAD-8557-4D83-93D3-D2912E018299}" dt="2022-06-06T20:47:15.746" v="1774" actId="14100"/>
          <ac:picMkLst>
            <pc:docMk/>
            <pc:sldMk cId="2536569229" sldId="373"/>
            <ac:picMk id="8" creationId="{E0BB6438-E280-4344-8585-B15D4F29494F}"/>
          </ac:picMkLst>
        </pc:picChg>
        <pc:picChg chg="add mod">
          <ac:chgData name="Kristopher Dane" userId="d84d8c0e-930a-40bb-85bb-6d1fbf054fa6" providerId="ADAL" clId="{36CD3DAD-8557-4D83-93D3-D2912E018299}" dt="2022-06-06T20:47:33.358" v="1778" actId="1076"/>
          <ac:picMkLst>
            <pc:docMk/>
            <pc:sldMk cId="2536569229" sldId="373"/>
            <ac:picMk id="12" creationId="{20741A9B-01FD-49B8-832F-1AB1A9C93F11}"/>
          </ac:picMkLst>
        </pc:picChg>
      </pc:sldChg>
      <pc:sldChg chg="add">
        <pc:chgData name="Kristopher Dane" userId="d84d8c0e-930a-40bb-85bb-6d1fbf054fa6" providerId="ADAL" clId="{36CD3DAD-8557-4D83-93D3-D2912E018299}" dt="2022-06-03T17:27:45.759" v="1192"/>
        <pc:sldMkLst>
          <pc:docMk/>
          <pc:sldMk cId="2538590025" sldId="374"/>
        </pc:sldMkLst>
      </pc:sldChg>
      <pc:sldChg chg="modSp add mod ord modShow modNotesTx">
        <pc:chgData name="Kristopher Dane" userId="d84d8c0e-930a-40bb-85bb-6d1fbf054fa6" providerId="ADAL" clId="{36CD3DAD-8557-4D83-93D3-D2912E018299}" dt="2022-06-09T18:12:40.219" v="2036" actId="20577"/>
        <pc:sldMkLst>
          <pc:docMk/>
          <pc:sldMk cId="1486725101" sldId="375"/>
        </pc:sldMkLst>
        <pc:spChg chg="mod">
          <ac:chgData name="Kristopher Dane" userId="d84d8c0e-930a-40bb-85bb-6d1fbf054fa6" providerId="ADAL" clId="{36CD3DAD-8557-4D83-93D3-D2912E018299}" dt="2022-06-03T17:29:51.327" v="1392" actId="20577"/>
          <ac:spMkLst>
            <pc:docMk/>
            <pc:sldMk cId="1486725101" sldId="375"/>
            <ac:spMk id="2" creationId="{16EECD94-17E8-6B4C-84AE-7E6D5C31D1B5}"/>
          </ac:spMkLst>
        </pc:spChg>
        <pc:spChg chg="mod">
          <ac:chgData name="Kristopher Dane" userId="d84d8c0e-930a-40bb-85bb-6d1fbf054fa6" providerId="ADAL" clId="{36CD3DAD-8557-4D83-93D3-D2912E018299}" dt="2022-06-03T17:35:41.451" v="1551" actId="13926"/>
          <ac:spMkLst>
            <pc:docMk/>
            <pc:sldMk cId="1486725101" sldId="375"/>
            <ac:spMk id="3" creationId="{0DCED6D6-8871-F040-97C9-889D4BD3A07F}"/>
          </ac:spMkLst>
        </pc:spChg>
      </pc:sldChg>
      <pc:sldChg chg="modSp add mod">
        <pc:chgData name="Kristopher Dane" userId="d84d8c0e-930a-40bb-85bb-6d1fbf054fa6" providerId="ADAL" clId="{36CD3DAD-8557-4D83-93D3-D2912E018299}" dt="2022-06-03T17:36:15.005" v="1601" actId="20577"/>
        <pc:sldMkLst>
          <pc:docMk/>
          <pc:sldMk cId="3420469701" sldId="376"/>
        </pc:sldMkLst>
        <pc:spChg chg="mod">
          <ac:chgData name="Kristopher Dane" userId="d84d8c0e-930a-40bb-85bb-6d1fbf054fa6" providerId="ADAL" clId="{36CD3DAD-8557-4D83-93D3-D2912E018299}" dt="2022-06-03T17:28:14.678" v="1234" actId="20577"/>
          <ac:spMkLst>
            <pc:docMk/>
            <pc:sldMk cId="3420469701" sldId="376"/>
            <ac:spMk id="2" creationId="{16EECD94-17E8-6B4C-84AE-7E6D5C31D1B5}"/>
          </ac:spMkLst>
        </pc:spChg>
        <pc:spChg chg="mod">
          <ac:chgData name="Kristopher Dane" userId="d84d8c0e-930a-40bb-85bb-6d1fbf054fa6" providerId="ADAL" clId="{36CD3DAD-8557-4D83-93D3-D2912E018299}" dt="2022-06-03T17:36:15.005" v="1601" actId="20577"/>
          <ac:spMkLst>
            <pc:docMk/>
            <pc:sldMk cId="3420469701" sldId="376"/>
            <ac:spMk id="3" creationId="{0DCED6D6-8871-F040-97C9-889D4BD3A07F}"/>
          </ac:spMkLst>
        </pc:spChg>
        <pc:spChg chg="mod">
          <ac:chgData name="Kristopher Dane" userId="d84d8c0e-930a-40bb-85bb-6d1fbf054fa6" providerId="ADAL" clId="{36CD3DAD-8557-4D83-93D3-D2912E018299}" dt="2022-06-03T17:28:22.103" v="1258" actId="20577"/>
          <ac:spMkLst>
            <pc:docMk/>
            <pc:sldMk cId="3420469701" sldId="376"/>
            <ac:spMk id="7" creationId="{FCB7BF72-14B9-A94D-B2BE-60488F66F437}"/>
          </ac:spMkLst>
        </pc:spChg>
      </pc:sldChg>
      <pc:sldChg chg="add del ord">
        <pc:chgData name="Kristopher Dane" userId="d84d8c0e-930a-40bb-85bb-6d1fbf054fa6" providerId="ADAL" clId="{36CD3DAD-8557-4D83-93D3-D2912E018299}" dt="2022-06-03T17:28:54.497" v="1325" actId="2696"/>
        <pc:sldMkLst>
          <pc:docMk/>
          <pc:sldMk cId="3267425949" sldId="377"/>
        </pc:sldMkLst>
      </pc:sldChg>
      <pc:sldChg chg="addSp modSp add mod modNotesTx">
        <pc:chgData name="Kristopher Dane" userId="d84d8c0e-930a-40bb-85bb-6d1fbf054fa6" providerId="ADAL" clId="{36CD3DAD-8557-4D83-93D3-D2912E018299}" dt="2022-06-09T18:48:35.724" v="2406" actId="1076"/>
        <pc:sldMkLst>
          <pc:docMk/>
          <pc:sldMk cId="3993301273" sldId="377"/>
        </pc:sldMkLst>
        <pc:spChg chg="mod">
          <ac:chgData name="Kristopher Dane" userId="d84d8c0e-930a-40bb-85bb-6d1fbf054fa6" providerId="ADAL" clId="{36CD3DAD-8557-4D83-93D3-D2912E018299}" dt="2022-06-09T18:48:18.487" v="2403" actId="20577"/>
          <ac:spMkLst>
            <pc:docMk/>
            <pc:sldMk cId="3993301273" sldId="377"/>
            <ac:spMk id="3" creationId="{0DCED6D6-8871-F040-97C9-889D4BD3A07F}"/>
          </ac:spMkLst>
        </pc:spChg>
        <pc:picChg chg="add mod">
          <ac:chgData name="Kristopher Dane" userId="d84d8c0e-930a-40bb-85bb-6d1fbf054fa6" providerId="ADAL" clId="{36CD3DAD-8557-4D83-93D3-D2912E018299}" dt="2022-06-09T18:48:35.724" v="2406" actId="1076"/>
          <ac:picMkLst>
            <pc:docMk/>
            <pc:sldMk cId="3993301273" sldId="377"/>
            <ac:picMk id="6" creationId="{DD177569-42CC-49F9-A76F-C00D9DB65360}"/>
          </ac:picMkLst>
        </pc:picChg>
      </pc:sldChg>
      <pc:sldChg chg="addSp modSp add mod">
        <pc:chgData name="Kristopher Dane" userId="d84d8c0e-930a-40bb-85bb-6d1fbf054fa6" providerId="ADAL" clId="{36CD3DAD-8557-4D83-93D3-D2912E018299}" dt="2022-06-03T17:47:11.460" v="1666" actId="1076"/>
        <pc:sldMkLst>
          <pc:docMk/>
          <pc:sldMk cId="1373095028" sldId="378"/>
        </pc:sldMkLst>
        <pc:spChg chg="add mod">
          <ac:chgData name="Kristopher Dane" userId="d84d8c0e-930a-40bb-85bb-6d1fbf054fa6" providerId="ADAL" clId="{36CD3DAD-8557-4D83-93D3-D2912E018299}" dt="2022-06-03T17:47:11.460" v="1666" actId="1076"/>
          <ac:spMkLst>
            <pc:docMk/>
            <pc:sldMk cId="1373095028" sldId="378"/>
            <ac:spMk id="4" creationId="{5F3DDC2F-F061-4284-BE14-3873F9B4FB27}"/>
          </ac:spMkLst>
        </pc:spChg>
        <pc:spChg chg="add mod">
          <ac:chgData name="Kristopher Dane" userId="d84d8c0e-930a-40bb-85bb-6d1fbf054fa6" providerId="ADAL" clId="{36CD3DAD-8557-4D83-93D3-D2912E018299}" dt="2022-06-03T17:47:09.481" v="1665" actId="1076"/>
          <ac:spMkLst>
            <pc:docMk/>
            <pc:sldMk cId="1373095028" sldId="378"/>
            <ac:spMk id="8" creationId="{194DCDC5-2D84-4C51-B753-69001A8FDE88}"/>
          </ac:spMkLst>
        </pc:spChg>
      </pc:sldChg>
      <pc:sldChg chg="modSp add del mod ord">
        <pc:chgData name="Kristopher Dane" userId="d84d8c0e-930a-40bb-85bb-6d1fbf054fa6" providerId="ADAL" clId="{36CD3DAD-8557-4D83-93D3-D2912E018299}" dt="2022-06-03T17:49:47.239" v="1676" actId="47"/>
        <pc:sldMkLst>
          <pc:docMk/>
          <pc:sldMk cId="2235029828" sldId="379"/>
        </pc:sldMkLst>
        <pc:spChg chg="mod">
          <ac:chgData name="Kristopher Dane" userId="d84d8c0e-930a-40bb-85bb-6d1fbf054fa6" providerId="ADAL" clId="{36CD3DAD-8557-4D83-93D3-D2912E018299}" dt="2022-06-03T17:31:56.594" v="1503" actId="20577"/>
          <ac:spMkLst>
            <pc:docMk/>
            <pc:sldMk cId="2235029828" sldId="379"/>
            <ac:spMk id="7" creationId="{45AC73D9-17A9-CC47-8BDD-0C03D3D61A30}"/>
          </ac:spMkLst>
        </pc:spChg>
      </pc:sldChg>
    </pc:docChg>
  </pc:docChgLst>
  <pc:docChgLst>
    <pc:chgData name="Sean McDonald" userId="429f8ceb-991f-43ab-a7dd-7880efae3317" providerId="ADAL" clId="{B85D636B-7A28-4FF1-92D8-8FAE4372C04D}"/>
    <pc:docChg chg="undo custSel addSld delSld modSld modSection">
      <pc:chgData name="Sean McDonald" userId="429f8ceb-991f-43ab-a7dd-7880efae3317" providerId="ADAL" clId="{B85D636B-7A28-4FF1-92D8-8FAE4372C04D}" dt="2022-05-31T15:17:40.482" v="957" actId="20577"/>
      <pc:docMkLst>
        <pc:docMk/>
      </pc:docMkLst>
      <pc:sldChg chg="modSp add mod">
        <pc:chgData name="Sean McDonald" userId="429f8ceb-991f-43ab-a7dd-7880efae3317" providerId="ADAL" clId="{B85D636B-7A28-4FF1-92D8-8FAE4372C04D}" dt="2022-05-31T15:14:18.086" v="728" actId="20577"/>
        <pc:sldMkLst>
          <pc:docMk/>
          <pc:sldMk cId="4097145113" sldId="345"/>
        </pc:sldMkLst>
        <pc:spChg chg="mod">
          <ac:chgData name="Sean McDonald" userId="429f8ceb-991f-43ab-a7dd-7880efae3317" providerId="ADAL" clId="{B85D636B-7A28-4FF1-92D8-8FAE4372C04D}" dt="2022-05-31T15:14:18.086" v="728" actId="20577"/>
          <ac:spMkLst>
            <pc:docMk/>
            <pc:sldMk cId="4097145113" sldId="345"/>
            <ac:spMk id="2" creationId="{16EECD94-17E8-6B4C-84AE-7E6D5C31D1B5}"/>
          </ac:spMkLst>
        </pc:spChg>
        <pc:spChg chg="mod">
          <ac:chgData name="Sean McDonald" userId="429f8ceb-991f-43ab-a7dd-7880efae3317" providerId="ADAL" clId="{B85D636B-7A28-4FF1-92D8-8FAE4372C04D}" dt="2022-05-31T13:03:01.987" v="300" actId="20577"/>
          <ac:spMkLst>
            <pc:docMk/>
            <pc:sldMk cId="4097145113" sldId="345"/>
            <ac:spMk id="3" creationId="{0DCED6D6-8871-F040-97C9-889D4BD3A07F}"/>
          </ac:spMkLst>
        </pc:spChg>
      </pc:sldChg>
      <pc:sldChg chg="modSp add mod">
        <pc:chgData name="Sean McDonald" userId="429f8ceb-991f-43ab-a7dd-7880efae3317" providerId="ADAL" clId="{B85D636B-7A28-4FF1-92D8-8FAE4372C04D}" dt="2022-05-31T15:13:58.717" v="706" actId="20577"/>
        <pc:sldMkLst>
          <pc:docMk/>
          <pc:sldMk cId="1968982731" sldId="346"/>
        </pc:sldMkLst>
        <pc:spChg chg="mod">
          <ac:chgData name="Sean McDonald" userId="429f8ceb-991f-43ab-a7dd-7880efae3317" providerId="ADAL" clId="{B85D636B-7A28-4FF1-92D8-8FAE4372C04D}" dt="2022-05-31T15:13:58.717" v="706" actId="20577"/>
          <ac:spMkLst>
            <pc:docMk/>
            <pc:sldMk cId="1968982731" sldId="346"/>
            <ac:spMk id="2" creationId="{16EECD94-17E8-6B4C-84AE-7E6D5C31D1B5}"/>
          </ac:spMkLst>
        </pc:spChg>
        <pc:spChg chg="mod">
          <ac:chgData name="Sean McDonald" userId="429f8ceb-991f-43ab-a7dd-7880efae3317" providerId="ADAL" clId="{B85D636B-7A28-4FF1-92D8-8FAE4372C04D}" dt="2022-05-31T13:08:54.466" v="659" actId="313"/>
          <ac:spMkLst>
            <pc:docMk/>
            <pc:sldMk cId="1968982731" sldId="346"/>
            <ac:spMk id="3" creationId="{0DCED6D6-8871-F040-97C9-889D4BD3A07F}"/>
          </ac:spMkLst>
        </pc:spChg>
      </pc:sldChg>
      <pc:sldChg chg="new del">
        <pc:chgData name="Sean McDonald" userId="429f8ceb-991f-43ab-a7dd-7880efae3317" providerId="ADAL" clId="{B85D636B-7A28-4FF1-92D8-8FAE4372C04D}" dt="2022-05-31T15:13:15.882" v="661" actId="47"/>
        <pc:sldMkLst>
          <pc:docMk/>
          <pc:sldMk cId="115455342" sldId="347"/>
        </pc:sldMkLst>
      </pc:sldChg>
      <pc:sldChg chg="modSp add mod">
        <pc:chgData name="Sean McDonald" userId="429f8ceb-991f-43ab-a7dd-7880efae3317" providerId="ADAL" clId="{B85D636B-7A28-4FF1-92D8-8FAE4372C04D}" dt="2022-05-31T15:14:25.671" v="729" actId="20577"/>
        <pc:sldMkLst>
          <pc:docMk/>
          <pc:sldMk cId="2292526471" sldId="347"/>
        </pc:sldMkLst>
        <pc:spChg chg="mod">
          <ac:chgData name="Sean McDonald" userId="429f8ceb-991f-43ab-a7dd-7880efae3317" providerId="ADAL" clId="{B85D636B-7A28-4FF1-92D8-8FAE4372C04D}" dt="2022-05-31T15:13:51.575" v="696" actId="20577"/>
          <ac:spMkLst>
            <pc:docMk/>
            <pc:sldMk cId="2292526471" sldId="347"/>
            <ac:spMk id="2" creationId="{16EECD94-17E8-6B4C-84AE-7E6D5C31D1B5}"/>
          </ac:spMkLst>
        </pc:spChg>
        <pc:spChg chg="mod">
          <ac:chgData name="Sean McDonald" userId="429f8ceb-991f-43ab-a7dd-7880efae3317" providerId="ADAL" clId="{B85D636B-7A28-4FF1-92D8-8FAE4372C04D}" dt="2022-05-31T15:14:25.671" v="729" actId="20577"/>
          <ac:spMkLst>
            <pc:docMk/>
            <pc:sldMk cId="2292526471" sldId="347"/>
            <ac:spMk id="3" creationId="{0DCED6D6-8871-F040-97C9-889D4BD3A07F}"/>
          </ac:spMkLst>
        </pc:spChg>
      </pc:sldChg>
      <pc:sldChg chg="modSp add mod">
        <pc:chgData name="Sean McDonald" userId="429f8ceb-991f-43ab-a7dd-7880efae3317" providerId="ADAL" clId="{B85D636B-7A28-4FF1-92D8-8FAE4372C04D}" dt="2022-05-31T15:14:50.481" v="749" actId="20577"/>
        <pc:sldMkLst>
          <pc:docMk/>
          <pc:sldMk cId="1178944921" sldId="348"/>
        </pc:sldMkLst>
        <pc:spChg chg="mod">
          <ac:chgData name="Sean McDonald" userId="429f8ceb-991f-43ab-a7dd-7880efae3317" providerId="ADAL" clId="{B85D636B-7A28-4FF1-92D8-8FAE4372C04D}" dt="2022-05-31T15:14:42.226" v="742" actId="20577"/>
          <ac:spMkLst>
            <pc:docMk/>
            <pc:sldMk cId="1178944921" sldId="348"/>
            <ac:spMk id="2" creationId="{16EECD94-17E8-6B4C-84AE-7E6D5C31D1B5}"/>
          </ac:spMkLst>
        </pc:spChg>
        <pc:spChg chg="mod">
          <ac:chgData name="Sean McDonald" userId="429f8ceb-991f-43ab-a7dd-7880efae3317" providerId="ADAL" clId="{B85D636B-7A28-4FF1-92D8-8FAE4372C04D}" dt="2022-05-31T15:14:50.481" v="749" actId="20577"/>
          <ac:spMkLst>
            <pc:docMk/>
            <pc:sldMk cId="1178944921" sldId="348"/>
            <ac:spMk id="3" creationId="{0DCED6D6-8871-F040-97C9-889D4BD3A07F}"/>
          </ac:spMkLst>
        </pc:spChg>
      </pc:sldChg>
      <pc:sldChg chg="modSp add mod">
        <pc:chgData name="Sean McDonald" userId="429f8ceb-991f-43ab-a7dd-7880efae3317" providerId="ADAL" clId="{B85D636B-7A28-4FF1-92D8-8FAE4372C04D}" dt="2022-05-31T15:15:41.548" v="796" actId="20577"/>
        <pc:sldMkLst>
          <pc:docMk/>
          <pc:sldMk cId="1748097612" sldId="349"/>
        </pc:sldMkLst>
        <pc:spChg chg="mod">
          <ac:chgData name="Sean McDonald" userId="429f8ceb-991f-43ab-a7dd-7880efae3317" providerId="ADAL" clId="{B85D636B-7A28-4FF1-92D8-8FAE4372C04D}" dt="2022-05-31T15:15:41.548" v="796" actId="20577"/>
          <ac:spMkLst>
            <pc:docMk/>
            <pc:sldMk cId="1748097612" sldId="349"/>
            <ac:spMk id="2" creationId="{16EECD94-17E8-6B4C-84AE-7E6D5C31D1B5}"/>
          </ac:spMkLst>
        </pc:spChg>
      </pc:sldChg>
      <pc:sldChg chg="new del">
        <pc:chgData name="Sean McDonald" userId="429f8ceb-991f-43ab-a7dd-7880efae3317" providerId="ADAL" clId="{B85D636B-7A28-4FF1-92D8-8FAE4372C04D}" dt="2022-05-31T15:15:24.775" v="782" actId="47"/>
        <pc:sldMkLst>
          <pc:docMk/>
          <pc:sldMk cId="386251014" sldId="350"/>
        </pc:sldMkLst>
      </pc:sldChg>
      <pc:sldChg chg="modSp add mod">
        <pc:chgData name="Sean McDonald" userId="429f8ceb-991f-43ab-a7dd-7880efae3317" providerId="ADAL" clId="{B85D636B-7A28-4FF1-92D8-8FAE4372C04D}" dt="2022-05-31T15:15:33.379" v="791" actId="20577"/>
        <pc:sldMkLst>
          <pc:docMk/>
          <pc:sldMk cId="3525198409" sldId="350"/>
        </pc:sldMkLst>
        <pc:spChg chg="mod">
          <ac:chgData name="Sean McDonald" userId="429f8ceb-991f-43ab-a7dd-7880efae3317" providerId="ADAL" clId="{B85D636B-7A28-4FF1-92D8-8FAE4372C04D}" dt="2022-05-31T15:15:33.379" v="791" actId="20577"/>
          <ac:spMkLst>
            <pc:docMk/>
            <pc:sldMk cId="3525198409" sldId="350"/>
            <ac:spMk id="2" creationId="{16EECD94-17E8-6B4C-84AE-7E6D5C31D1B5}"/>
          </ac:spMkLst>
        </pc:spChg>
      </pc:sldChg>
      <pc:sldChg chg="modSp add mod">
        <pc:chgData name="Sean McDonald" userId="429f8ceb-991f-43ab-a7dd-7880efae3317" providerId="ADAL" clId="{B85D636B-7A28-4FF1-92D8-8FAE4372C04D}" dt="2022-05-31T15:15:50.603" v="802" actId="20577"/>
        <pc:sldMkLst>
          <pc:docMk/>
          <pc:sldMk cId="2283124376" sldId="351"/>
        </pc:sldMkLst>
        <pc:spChg chg="mod">
          <ac:chgData name="Sean McDonald" userId="429f8ceb-991f-43ab-a7dd-7880efae3317" providerId="ADAL" clId="{B85D636B-7A28-4FF1-92D8-8FAE4372C04D}" dt="2022-05-31T15:15:50.603" v="802" actId="20577"/>
          <ac:spMkLst>
            <pc:docMk/>
            <pc:sldMk cId="2283124376" sldId="351"/>
            <ac:spMk id="2" creationId="{16EECD94-17E8-6B4C-84AE-7E6D5C31D1B5}"/>
          </ac:spMkLst>
        </pc:spChg>
      </pc:sldChg>
      <pc:sldChg chg="modSp add mod">
        <pc:chgData name="Sean McDonald" userId="429f8ceb-991f-43ab-a7dd-7880efae3317" providerId="ADAL" clId="{B85D636B-7A28-4FF1-92D8-8FAE4372C04D}" dt="2022-05-31T15:17:40.482" v="957" actId="20577"/>
        <pc:sldMkLst>
          <pc:docMk/>
          <pc:sldMk cId="3121479841" sldId="352"/>
        </pc:sldMkLst>
        <pc:spChg chg="mod">
          <ac:chgData name="Sean McDonald" userId="429f8ceb-991f-43ab-a7dd-7880efae3317" providerId="ADAL" clId="{B85D636B-7A28-4FF1-92D8-8FAE4372C04D}" dt="2022-05-31T15:16:09.601" v="833" actId="20577"/>
          <ac:spMkLst>
            <pc:docMk/>
            <pc:sldMk cId="3121479841" sldId="352"/>
            <ac:spMk id="2" creationId="{16EECD94-17E8-6B4C-84AE-7E6D5C31D1B5}"/>
          </ac:spMkLst>
        </pc:spChg>
        <pc:spChg chg="mod">
          <ac:chgData name="Sean McDonald" userId="429f8ceb-991f-43ab-a7dd-7880efae3317" providerId="ADAL" clId="{B85D636B-7A28-4FF1-92D8-8FAE4372C04D}" dt="2022-05-31T15:17:40.482" v="957" actId="20577"/>
          <ac:spMkLst>
            <pc:docMk/>
            <pc:sldMk cId="3121479841" sldId="352"/>
            <ac:spMk id="3" creationId="{0DCED6D6-8871-F040-97C9-889D4BD3A07F}"/>
          </ac:spMkLst>
        </pc:spChg>
      </pc:sldChg>
      <pc:sldChg chg="new del">
        <pc:chgData name="Sean McDonald" userId="429f8ceb-991f-43ab-a7dd-7880efae3317" providerId="ADAL" clId="{B85D636B-7A28-4FF1-92D8-8FAE4372C04D}" dt="2022-05-31T15:15:56.858" v="804" actId="47"/>
        <pc:sldMkLst>
          <pc:docMk/>
          <pc:sldMk cId="3867383485" sldId="352"/>
        </pc:sldMkLst>
      </pc:sldChg>
    </pc:docChg>
  </pc:docChgLst>
  <pc:docChgLst>
    <pc:chgData name="McDonald, Sean" userId="429f8ceb-991f-43ab-a7dd-7880efae3317" providerId="ADAL" clId="{665133EE-724E-4492-9E99-B578BC7E03C2}"/>
    <pc:docChg chg="undo custSel addSld delSld modSld sldOrd modSection">
      <pc:chgData name="McDonald, Sean" userId="429f8ceb-991f-43ab-a7dd-7880efae3317" providerId="ADAL" clId="{665133EE-724E-4492-9E99-B578BC7E03C2}" dt="2022-06-01T16:29:18.528" v="7526" actId="2696"/>
      <pc:docMkLst>
        <pc:docMk/>
      </pc:docMkLst>
      <pc:sldChg chg="del">
        <pc:chgData name="McDonald, Sean" userId="429f8ceb-991f-43ab-a7dd-7880efae3317" providerId="ADAL" clId="{665133EE-724E-4492-9E99-B578BC7E03C2}" dt="2022-06-01T16:29:18.528" v="7526" actId="2696"/>
        <pc:sldMkLst>
          <pc:docMk/>
          <pc:sldMk cId="2445723964" sldId="333"/>
        </pc:sldMkLst>
      </pc:sldChg>
      <pc:sldChg chg="addSp delSp modSp mod modNotesTx">
        <pc:chgData name="McDonald, Sean" userId="429f8ceb-991f-43ab-a7dd-7880efae3317" providerId="ADAL" clId="{665133EE-724E-4492-9E99-B578BC7E03C2}" dt="2022-06-01T16:27:20.137" v="7226" actId="20577"/>
        <pc:sldMkLst>
          <pc:docMk/>
          <pc:sldMk cId="2292526471" sldId="347"/>
        </pc:sldMkLst>
        <pc:picChg chg="add del">
          <ac:chgData name="McDonald, Sean" userId="429f8ceb-991f-43ab-a7dd-7880efae3317" providerId="ADAL" clId="{665133EE-724E-4492-9E99-B578BC7E03C2}" dt="2022-06-01T15:08:55.780" v="223" actId="478"/>
          <ac:picMkLst>
            <pc:docMk/>
            <pc:sldMk cId="2292526471" sldId="347"/>
            <ac:picMk id="6" creationId="{4DF4AE53-48B0-43AA-88C1-AECBA9B2B8B0}"/>
          </ac:picMkLst>
        </pc:picChg>
        <pc:picChg chg="add del mod">
          <ac:chgData name="McDonald, Sean" userId="429f8ceb-991f-43ab-a7dd-7880efae3317" providerId="ADAL" clId="{665133EE-724E-4492-9E99-B578BC7E03C2}" dt="2022-06-01T15:14:37.253" v="237" actId="478"/>
          <ac:picMkLst>
            <pc:docMk/>
            <pc:sldMk cId="2292526471" sldId="347"/>
            <ac:picMk id="9" creationId="{14F6C873-B31C-4033-9267-38AFF807D525}"/>
          </ac:picMkLst>
        </pc:picChg>
        <pc:picChg chg="add del mod">
          <ac:chgData name="McDonald, Sean" userId="429f8ceb-991f-43ab-a7dd-7880efae3317" providerId="ADAL" clId="{665133EE-724E-4492-9E99-B578BC7E03C2}" dt="2022-06-01T15:29:38.964" v="263" actId="478"/>
          <ac:picMkLst>
            <pc:docMk/>
            <pc:sldMk cId="2292526471" sldId="347"/>
            <ac:picMk id="11" creationId="{3B7B4E42-E001-4715-8814-933B67DD4020}"/>
          </ac:picMkLst>
        </pc:picChg>
        <pc:picChg chg="add mod">
          <ac:chgData name="McDonald, Sean" userId="429f8ceb-991f-43ab-a7dd-7880efae3317" providerId="ADAL" clId="{665133EE-724E-4492-9E99-B578BC7E03C2}" dt="2022-06-01T15:29:42.013" v="266" actId="962"/>
          <ac:picMkLst>
            <pc:docMk/>
            <pc:sldMk cId="2292526471" sldId="347"/>
            <ac:picMk id="13" creationId="{AB1CE4B7-90C3-414E-BF68-DD02D7FE49B6}"/>
          </ac:picMkLst>
        </pc:picChg>
      </pc:sldChg>
      <pc:sldChg chg="addSp modSp mod">
        <pc:chgData name="McDonald, Sean" userId="429f8ceb-991f-43ab-a7dd-7880efae3317" providerId="ADAL" clId="{665133EE-724E-4492-9E99-B578BC7E03C2}" dt="2022-06-01T16:28:53.108" v="7525" actId="20577"/>
        <pc:sldMkLst>
          <pc:docMk/>
          <pc:sldMk cId="1178944921" sldId="348"/>
        </pc:sldMkLst>
        <pc:spChg chg="mod">
          <ac:chgData name="McDonald, Sean" userId="429f8ceb-991f-43ab-a7dd-7880efae3317" providerId="ADAL" clId="{665133EE-724E-4492-9E99-B578BC7E03C2}" dt="2022-06-01T16:28:53.108" v="7525" actId="20577"/>
          <ac:spMkLst>
            <pc:docMk/>
            <pc:sldMk cId="1178944921" sldId="348"/>
            <ac:spMk id="3" creationId="{0DCED6D6-8871-F040-97C9-889D4BD3A07F}"/>
          </ac:spMkLst>
        </pc:spChg>
        <pc:picChg chg="add mod modCrop">
          <ac:chgData name="McDonald, Sean" userId="429f8ceb-991f-43ab-a7dd-7880efae3317" providerId="ADAL" clId="{665133EE-724E-4492-9E99-B578BC7E03C2}" dt="2022-06-01T15:01:11.202" v="221" actId="732"/>
          <ac:picMkLst>
            <pc:docMk/>
            <pc:sldMk cId="1178944921" sldId="348"/>
            <ac:picMk id="6" creationId="{4AD8C23A-6678-4107-84CE-E1E45E2198F3}"/>
          </ac:picMkLst>
        </pc:picChg>
      </pc:sldChg>
      <pc:sldChg chg="addSp delSp mod">
        <pc:chgData name="McDonald, Sean" userId="429f8ceb-991f-43ab-a7dd-7880efae3317" providerId="ADAL" clId="{665133EE-724E-4492-9E99-B578BC7E03C2}" dt="2022-06-01T15:26:29.910" v="254" actId="478"/>
        <pc:sldMkLst>
          <pc:docMk/>
          <pc:sldMk cId="1748097612" sldId="349"/>
        </pc:sldMkLst>
        <pc:picChg chg="add del">
          <ac:chgData name="McDonald, Sean" userId="429f8ceb-991f-43ab-a7dd-7880efae3317" providerId="ADAL" clId="{665133EE-724E-4492-9E99-B578BC7E03C2}" dt="2022-06-01T15:14:33.162" v="235" actId="478"/>
          <ac:picMkLst>
            <pc:docMk/>
            <pc:sldMk cId="1748097612" sldId="349"/>
            <ac:picMk id="6" creationId="{1756AD06-0341-4EDB-A0D0-AD05F5CA7528}"/>
          </ac:picMkLst>
        </pc:picChg>
        <pc:picChg chg="add del">
          <ac:chgData name="McDonald, Sean" userId="429f8ceb-991f-43ab-a7dd-7880efae3317" providerId="ADAL" clId="{665133EE-724E-4492-9E99-B578BC7E03C2}" dt="2022-06-01T15:26:29.910" v="254" actId="478"/>
          <ac:picMkLst>
            <pc:docMk/>
            <pc:sldMk cId="1748097612" sldId="349"/>
            <ac:picMk id="9" creationId="{AB4F16FC-E77F-421C-96DA-4BD3A6222E02}"/>
          </ac:picMkLst>
        </pc:picChg>
      </pc:sldChg>
      <pc:sldChg chg="addSp delSp modSp add mod modNotesTx">
        <pc:chgData name="McDonald, Sean" userId="429f8ceb-991f-43ab-a7dd-7880efae3317" providerId="ADAL" clId="{665133EE-724E-4492-9E99-B578BC7E03C2}" dt="2022-06-01T15:33:32.573" v="913" actId="20577"/>
        <pc:sldMkLst>
          <pc:docMk/>
          <pc:sldMk cId="4214402672" sldId="353"/>
        </pc:sldMkLst>
        <pc:spChg chg="mod">
          <ac:chgData name="McDonald, Sean" userId="429f8ceb-991f-43ab-a7dd-7880efae3317" providerId="ADAL" clId="{665133EE-724E-4492-9E99-B578BC7E03C2}" dt="2022-06-01T15:31:38.258" v="487" actId="313"/>
          <ac:spMkLst>
            <pc:docMk/>
            <pc:sldMk cId="4214402672" sldId="353"/>
            <ac:spMk id="3" creationId="{0DCED6D6-8871-F040-97C9-889D4BD3A07F}"/>
          </ac:spMkLst>
        </pc:spChg>
        <pc:picChg chg="add del">
          <ac:chgData name="McDonald, Sean" userId="429f8ceb-991f-43ab-a7dd-7880efae3317" providerId="ADAL" clId="{665133EE-724E-4492-9E99-B578BC7E03C2}" dt="2022-06-01T15:14:36.135" v="236" actId="478"/>
          <ac:picMkLst>
            <pc:docMk/>
            <pc:sldMk cId="4214402672" sldId="353"/>
            <ac:picMk id="6" creationId="{D8A35F11-FC1D-4733-9950-F497DC4AA403}"/>
          </ac:picMkLst>
        </pc:picChg>
        <pc:picChg chg="del">
          <ac:chgData name="McDonald, Sean" userId="429f8ceb-991f-43ab-a7dd-7880efae3317" providerId="ADAL" clId="{665133EE-724E-4492-9E99-B578BC7E03C2}" dt="2022-06-01T15:10:32.739" v="227" actId="478"/>
          <ac:picMkLst>
            <pc:docMk/>
            <pc:sldMk cId="4214402672" sldId="353"/>
            <ac:picMk id="9" creationId="{14F6C873-B31C-4033-9267-38AFF807D525}"/>
          </ac:picMkLst>
        </pc:picChg>
        <pc:picChg chg="add mod">
          <ac:chgData name="McDonald, Sean" userId="429f8ceb-991f-43ab-a7dd-7880efae3317" providerId="ADAL" clId="{665133EE-724E-4492-9E99-B578BC7E03C2}" dt="2022-06-01T15:31:41.194" v="489" actId="1076"/>
          <ac:picMkLst>
            <pc:docMk/>
            <pc:sldMk cId="4214402672" sldId="353"/>
            <ac:picMk id="10" creationId="{7B61C1CB-C146-4C35-8323-4ED0A0AF332F}"/>
          </ac:picMkLst>
        </pc:picChg>
      </pc:sldChg>
      <pc:sldChg chg="addSp delSp modSp add mod modNotesTx">
        <pc:chgData name="McDonald, Sean" userId="429f8ceb-991f-43ab-a7dd-7880efae3317" providerId="ADAL" clId="{665133EE-724E-4492-9E99-B578BC7E03C2}" dt="2022-06-01T15:39:51.471" v="1592" actId="20577"/>
        <pc:sldMkLst>
          <pc:docMk/>
          <pc:sldMk cId="354551763" sldId="354"/>
        </pc:sldMkLst>
        <pc:spChg chg="mod">
          <ac:chgData name="McDonald, Sean" userId="429f8ceb-991f-43ab-a7dd-7880efae3317" providerId="ADAL" clId="{665133EE-724E-4492-9E99-B578BC7E03C2}" dt="2022-06-01T15:36:19.276" v="1263" actId="6549"/>
          <ac:spMkLst>
            <pc:docMk/>
            <pc:sldMk cId="354551763" sldId="354"/>
            <ac:spMk id="3" creationId="{0DCED6D6-8871-F040-97C9-889D4BD3A07F}"/>
          </ac:spMkLst>
        </pc:spChg>
        <pc:picChg chg="del">
          <ac:chgData name="McDonald, Sean" userId="429f8ceb-991f-43ab-a7dd-7880efae3317" providerId="ADAL" clId="{665133EE-724E-4492-9E99-B578BC7E03C2}" dt="2022-06-01T15:11:27.513" v="230" actId="478"/>
          <ac:picMkLst>
            <pc:docMk/>
            <pc:sldMk cId="354551763" sldId="354"/>
            <ac:picMk id="6" creationId="{D8A35F11-FC1D-4733-9950-F497DC4AA403}"/>
          </ac:picMkLst>
        </pc:picChg>
        <pc:picChg chg="add mod">
          <ac:chgData name="McDonald, Sean" userId="429f8ceb-991f-43ab-a7dd-7880efae3317" providerId="ADAL" clId="{665133EE-724E-4492-9E99-B578BC7E03C2}" dt="2022-06-01T15:33:52.749" v="914" actId="1076"/>
          <ac:picMkLst>
            <pc:docMk/>
            <pc:sldMk cId="354551763" sldId="354"/>
            <ac:picMk id="7" creationId="{5BCF4594-67D5-468E-8FC8-CE28D338C271}"/>
          </ac:picMkLst>
        </pc:picChg>
        <pc:picChg chg="add del">
          <ac:chgData name="McDonald, Sean" userId="429f8ceb-991f-43ab-a7dd-7880efae3317" providerId="ADAL" clId="{665133EE-724E-4492-9E99-B578BC7E03C2}" dt="2022-06-01T15:37:17.933" v="1356" actId="22"/>
          <ac:picMkLst>
            <pc:docMk/>
            <pc:sldMk cId="354551763" sldId="354"/>
            <ac:picMk id="10" creationId="{F6210DEF-BE46-4983-80AA-E777874A5FCB}"/>
          </ac:picMkLst>
        </pc:picChg>
      </pc:sldChg>
      <pc:sldChg chg="addSp modSp add mod modNotesTx">
        <pc:chgData name="McDonald, Sean" userId="429f8ceb-991f-43ab-a7dd-7880efae3317" providerId="ADAL" clId="{665133EE-724E-4492-9E99-B578BC7E03C2}" dt="2022-06-01T15:43:48.085" v="2082" actId="20577"/>
        <pc:sldMkLst>
          <pc:docMk/>
          <pc:sldMk cId="723038415" sldId="355"/>
        </pc:sldMkLst>
        <pc:spChg chg="add mod">
          <ac:chgData name="McDonald, Sean" userId="429f8ceb-991f-43ab-a7dd-7880efae3317" providerId="ADAL" clId="{665133EE-724E-4492-9E99-B578BC7E03C2}" dt="2022-06-01T15:41:16.332" v="1736" actId="20577"/>
          <ac:spMkLst>
            <pc:docMk/>
            <pc:sldMk cId="723038415" sldId="355"/>
            <ac:spMk id="9" creationId="{80E7769A-BCCD-44FE-BA55-A2B590B0D662}"/>
          </ac:spMkLst>
        </pc:spChg>
        <pc:picChg chg="add mod">
          <ac:chgData name="McDonald, Sean" userId="429f8ceb-991f-43ab-a7dd-7880efae3317" providerId="ADAL" clId="{665133EE-724E-4492-9E99-B578BC7E03C2}" dt="2022-06-01T15:41:20.568" v="1737" actId="1076"/>
          <ac:picMkLst>
            <pc:docMk/>
            <pc:sldMk cId="723038415" sldId="355"/>
            <ac:picMk id="6" creationId="{70243DE4-7228-485E-B1EA-043902C95A6A}"/>
          </ac:picMkLst>
        </pc:picChg>
      </pc:sldChg>
      <pc:sldChg chg="add del">
        <pc:chgData name="McDonald, Sean" userId="429f8ceb-991f-43ab-a7dd-7880efae3317" providerId="ADAL" clId="{665133EE-724E-4492-9E99-B578BC7E03C2}" dt="2022-06-01T15:11:35.943" v="233" actId="2696"/>
        <pc:sldMkLst>
          <pc:docMk/>
          <pc:sldMk cId="1952182471" sldId="356"/>
        </pc:sldMkLst>
      </pc:sldChg>
      <pc:sldChg chg="addSp delSp modSp add mod modNotesTx">
        <pc:chgData name="McDonald, Sean" userId="429f8ceb-991f-43ab-a7dd-7880efae3317" providerId="ADAL" clId="{665133EE-724E-4492-9E99-B578BC7E03C2}" dt="2022-06-01T15:53:44.863" v="3995" actId="20577"/>
        <pc:sldMkLst>
          <pc:docMk/>
          <pc:sldMk cId="2889031162" sldId="356"/>
        </pc:sldMkLst>
        <pc:spChg chg="mod">
          <ac:chgData name="McDonald, Sean" userId="429f8ceb-991f-43ab-a7dd-7880efae3317" providerId="ADAL" clId="{665133EE-724E-4492-9E99-B578BC7E03C2}" dt="2022-06-01T15:48:50.281" v="2818" actId="20577"/>
          <ac:spMkLst>
            <pc:docMk/>
            <pc:sldMk cId="2889031162" sldId="356"/>
            <ac:spMk id="3" creationId="{0DCED6D6-8871-F040-97C9-889D4BD3A07F}"/>
          </ac:spMkLst>
        </pc:spChg>
        <pc:picChg chg="del">
          <ac:chgData name="McDonald, Sean" userId="429f8ceb-991f-43ab-a7dd-7880efae3317" providerId="ADAL" clId="{665133EE-724E-4492-9E99-B578BC7E03C2}" dt="2022-06-01T15:22:52.212" v="247" actId="478"/>
          <ac:picMkLst>
            <pc:docMk/>
            <pc:sldMk cId="2889031162" sldId="356"/>
            <ac:picMk id="6" creationId="{70243DE4-7228-485E-B1EA-043902C95A6A}"/>
          </ac:picMkLst>
        </pc:picChg>
        <pc:picChg chg="add mod">
          <ac:chgData name="McDonald, Sean" userId="429f8ceb-991f-43ab-a7dd-7880efae3317" providerId="ADAL" clId="{665133EE-724E-4492-9E99-B578BC7E03C2}" dt="2022-06-01T15:44:00.785" v="2084" actId="1076"/>
          <ac:picMkLst>
            <pc:docMk/>
            <pc:sldMk cId="2889031162" sldId="356"/>
            <ac:picMk id="7" creationId="{37E35817-AF78-471A-9F11-7E9DF32CB2AF}"/>
          </ac:picMkLst>
        </pc:picChg>
      </pc:sldChg>
      <pc:sldChg chg="addSp modSp add mod modNotesTx">
        <pc:chgData name="McDonald, Sean" userId="429f8ceb-991f-43ab-a7dd-7880efae3317" providerId="ADAL" clId="{665133EE-724E-4492-9E99-B578BC7E03C2}" dt="2022-06-01T16:19:03.345" v="5552" actId="20577"/>
        <pc:sldMkLst>
          <pc:docMk/>
          <pc:sldMk cId="605809765" sldId="357"/>
        </pc:sldMkLst>
        <pc:spChg chg="mod">
          <ac:chgData name="McDonald, Sean" userId="429f8ceb-991f-43ab-a7dd-7880efae3317" providerId="ADAL" clId="{665133EE-724E-4492-9E99-B578BC7E03C2}" dt="2022-06-01T15:59:14.030" v="4772" actId="14100"/>
          <ac:spMkLst>
            <pc:docMk/>
            <pc:sldMk cId="605809765" sldId="357"/>
            <ac:spMk id="3" creationId="{0DCED6D6-8871-F040-97C9-889D4BD3A07F}"/>
          </ac:spMkLst>
        </pc:spChg>
        <pc:picChg chg="add mod">
          <ac:chgData name="McDonald, Sean" userId="429f8ceb-991f-43ab-a7dd-7880efae3317" providerId="ADAL" clId="{665133EE-724E-4492-9E99-B578BC7E03C2}" dt="2022-06-01T15:57:56.933" v="4616" actId="1076"/>
          <ac:picMkLst>
            <pc:docMk/>
            <pc:sldMk cId="605809765" sldId="357"/>
            <ac:picMk id="6" creationId="{939D12CF-1BDF-4D2A-90BE-CCBCB4169780}"/>
          </ac:picMkLst>
        </pc:picChg>
      </pc:sldChg>
      <pc:sldChg chg="addSp delSp modSp add mod modNotesTx">
        <pc:chgData name="McDonald, Sean" userId="429f8ceb-991f-43ab-a7dd-7880efae3317" providerId="ADAL" clId="{665133EE-724E-4492-9E99-B578BC7E03C2}" dt="2022-06-01T15:57:44.398" v="4615" actId="313"/>
        <pc:sldMkLst>
          <pc:docMk/>
          <pc:sldMk cId="3749997623" sldId="358"/>
        </pc:sldMkLst>
        <pc:spChg chg="mod">
          <ac:chgData name="McDonald, Sean" userId="429f8ceb-991f-43ab-a7dd-7880efae3317" providerId="ADAL" clId="{665133EE-724E-4492-9E99-B578BC7E03C2}" dt="2022-06-01T15:55:55.103" v="4253" actId="20577"/>
          <ac:spMkLst>
            <pc:docMk/>
            <pc:sldMk cId="3749997623" sldId="358"/>
            <ac:spMk id="3" creationId="{0DCED6D6-8871-F040-97C9-889D4BD3A07F}"/>
          </ac:spMkLst>
        </pc:spChg>
        <pc:picChg chg="add del">
          <ac:chgData name="McDonald, Sean" userId="429f8ceb-991f-43ab-a7dd-7880efae3317" providerId="ADAL" clId="{665133EE-724E-4492-9E99-B578BC7E03C2}" dt="2022-06-01T15:25:53.315" v="252" actId="478"/>
          <ac:picMkLst>
            <pc:docMk/>
            <pc:sldMk cId="3749997623" sldId="358"/>
            <ac:picMk id="6" creationId="{F2CD7BD0-B763-4E36-920D-178862A93617}"/>
          </ac:picMkLst>
        </pc:picChg>
        <pc:picChg chg="add mod">
          <ac:chgData name="McDonald, Sean" userId="429f8ceb-991f-43ab-a7dd-7880efae3317" providerId="ADAL" clId="{665133EE-724E-4492-9E99-B578BC7E03C2}" dt="2022-06-01T15:54:38.474" v="4056" actId="1076"/>
          <ac:picMkLst>
            <pc:docMk/>
            <pc:sldMk cId="3749997623" sldId="358"/>
            <ac:picMk id="9" creationId="{5B86C45A-BA68-4569-BE37-D3C04E24E213}"/>
          </ac:picMkLst>
        </pc:picChg>
      </pc:sldChg>
      <pc:sldChg chg="addSp modSp add mod modNotesTx">
        <pc:chgData name="McDonald, Sean" userId="429f8ceb-991f-43ab-a7dd-7880efae3317" providerId="ADAL" clId="{665133EE-724E-4492-9E99-B578BC7E03C2}" dt="2022-06-01T16:21:07.021" v="5856" actId="20577"/>
        <pc:sldMkLst>
          <pc:docMk/>
          <pc:sldMk cId="3486518700" sldId="359"/>
        </pc:sldMkLst>
        <pc:spChg chg="add mod">
          <ac:chgData name="McDonald, Sean" userId="429f8ceb-991f-43ab-a7dd-7880efae3317" providerId="ADAL" clId="{665133EE-724E-4492-9E99-B578BC7E03C2}" dt="2022-06-01T16:20:11.367" v="5737" actId="20577"/>
          <ac:spMkLst>
            <pc:docMk/>
            <pc:sldMk cId="3486518700" sldId="359"/>
            <ac:spMk id="9" creationId="{D14D3410-5A65-4D5F-B9EA-F4E97D815C4C}"/>
          </ac:spMkLst>
        </pc:spChg>
        <pc:picChg chg="add mod">
          <ac:chgData name="McDonald, Sean" userId="429f8ceb-991f-43ab-a7dd-7880efae3317" providerId="ADAL" clId="{665133EE-724E-4492-9E99-B578BC7E03C2}" dt="2022-06-01T16:19:14.403" v="5553" actId="1076"/>
          <ac:picMkLst>
            <pc:docMk/>
            <pc:sldMk cId="3486518700" sldId="359"/>
            <ac:picMk id="6" creationId="{7061ADB9-32AB-4EFD-9868-3FF27C3EDF1C}"/>
          </ac:picMkLst>
        </pc:picChg>
      </pc:sldChg>
      <pc:sldChg chg="addSp modSp add mod modNotesTx">
        <pc:chgData name="McDonald, Sean" userId="429f8ceb-991f-43ab-a7dd-7880efae3317" providerId="ADAL" clId="{665133EE-724E-4492-9E99-B578BC7E03C2}" dt="2022-06-01T16:22:54.023" v="6139" actId="20577"/>
        <pc:sldMkLst>
          <pc:docMk/>
          <pc:sldMk cId="2437642639" sldId="360"/>
        </pc:sldMkLst>
        <pc:spChg chg="mod">
          <ac:chgData name="McDonald, Sean" userId="429f8ceb-991f-43ab-a7dd-7880efae3317" providerId="ADAL" clId="{665133EE-724E-4492-9E99-B578BC7E03C2}" dt="2022-06-01T16:21:52.379" v="5956" actId="20577"/>
          <ac:spMkLst>
            <pc:docMk/>
            <pc:sldMk cId="2437642639" sldId="360"/>
            <ac:spMk id="3" creationId="{0DCED6D6-8871-F040-97C9-889D4BD3A07F}"/>
          </ac:spMkLst>
        </pc:spChg>
        <pc:picChg chg="add mod">
          <ac:chgData name="McDonald, Sean" userId="429f8ceb-991f-43ab-a7dd-7880efae3317" providerId="ADAL" clId="{665133EE-724E-4492-9E99-B578BC7E03C2}" dt="2022-06-01T16:21:21.221" v="5876" actId="1076"/>
          <ac:picMkLst>
            <pc:docMk/>
            <pc:sldMk cId="2437642639" sldId="360"/>
            <ac:picMk id="6" creationId="{E04CC464-B72B-4D84-A41F-868A467A2265}"/>
          </ac:picMkLst>
        </pc:picChg>
      </pc:sldChg>
      <pc:sldChg chg="addSp modSp add mod ord modNotesTx">
        <pc:chgData name="McDonald, Sean" userId="429f8ceb-991f-43ab-a7dd-7880efae3317" providerId="ADAL" clId="{665133EE-724E-4492-9E99-B578BC7E03C2}" dt="2022-06-01T16:24:53.293" v="6568"/>
        <pc:sldMkLst>
          <pc:docMk/>
          <pc:sldMk cId="3726326705" sldId="361"/>
        </pc:sldMkLst>
        <pc:spChg chg="mod">
          <ac:chgData name="McDonald, Sean" userId="429f8ceb-991f-43ab-a7dd-7880efae3317" providerId="ADAL" clId="{665133EE-724E-4492-9E99-B578BC7E03C2}" dt="2022-06-01T16:24:46.346" v="6566" actId="20577"/>
          <ac:spMkLst>
            <pc:docMk/>
            <pc:sldMk cId="3726326705" sldId="361"/>
            <ac:spMk id="3" creationId="{0DCED6D6-8871-F040-97C9-889D4BD3A07F}"/>
          </ac:spMkLst>
        </pc:spChg>
        <pc:picChg chg="add mod">
          <ac:chgData name="McDonald, Sean" userId="429f8ceb-991f-43ab-a7dd-7880efae3317" providerId="ADAL" clId="{665133EE-724E-4492-9E99-B578BC7E03C2}" dt="2022-06-01T16:22:59.190" v="6140" actId="1076"/>
          <ac:picMkLst>
            <pc:docMk/>
            <pc:sldMk cId="3726326705" sldId="361"/>
            <ac:picMk id="6" creationId="{375B7E93-8D9D-4CC5-93BB-FC01AFCD9D70}"/>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0-07-23T11:01:11.269" idx="3">
    <p:pos x="2791" y="1075"/>
    <p:text>This shows one way to highlight solutions that are specific to the project you are presenting or pursuing.</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CB3CD-0D2B-E943-B4DA-FC5C2A7B9419}" type="datetimeFigureOut">
              <a:rPr lang="en-US" smtClean="0"/>
              <a:t>6/10/2022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8BA7F-A420-A542-833C-A334D9497CCB}" type="slidenum">
              <a:rPr lang="en-US" smtClean="0"/>
              <a:t>‹#›</a:t>
            </a:fld>
            <a:endParaRPr lang="en-US"/>
          </a:p>
        </p:txBody>
      </p:sp>
    </p:spTree>
    <p:extLst>
      <p:ext uri="{BB962C8B-B14F-4D97-AF65-F5344CB8AC3E}">
        <p14:creationId xmlns:p14="http://schemas.microsoft.com/office/powerpoint/2010/main" val="1385636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a:t>
            </a:r>
          </a:p>
          <a:p>
            <a:r>
              <a:rPr lang="en-US"/>
              <a:t>Learning Objective 2</a:t>
            </a:r>
          </a:p>
          <a:p>
            <a:r>
              <a:rPr lang="en-US"/>
              <a:t>Ability  to  utilize  that  system  to  accept  and  track  changes  through  a  multi-step  update </a:t>
            </a:r>
          </a:p>
          <a:p>
            <a:r>
              <a:rPr lang="en-US"/>
              <a:t>procedure. </a:t>
            </a:r>
          </a:p>
          <a:p>
            <a:r>
              <a:rPr lang="en-US"/>
              <a:t> </a:t>
            </a:r>
          </a:p>
          <a:p>
            <a:r>
              <a:rPr lang="en-US"/>
              <a:t>Learning Objective 3</a:t>
            </a:r>
          </a:p>
          <a:p>
            <a:r>
              <a:rPr lang="en-US"/>
              <a:t>Ability to use Dynamo to pass version and change data to a Revit Master file.</a:t>
            </a:r>
          </a:p>
          <a:p>
            <a:r>
              <a:rPr lang="en-US"/>
              <a:t> </a:t>
            </a:r>
          </a:p>
          <a:p>
            <a:r>
              <a:rPr lang="en-US"/>
              <a:t>Learning Objective 4</a:t>
            </a:r>
          </a:p>
          <a:p>
            <a:r>
              <a:rPr lang="en-US"/>
              <a:t>Ability to use Dynamo to check the status of details in an active project against a change </a:t>
            </a:r>
          </a:p>
          <a:p>
            <a:r>
              <a:rPr lang="en-US"/>
              <a:t>tracking system.</a:t>
            </a:r>
          </a:p>
        </p:txBody>
      </p:sp>
      <p:sp>
        <p:nvSpPr>
          <p:cNvPr id="4" name="Slide Number Placeholder 3"/>
          <p:cNvSpPr>
            <a:spLocks noGrp="1"/>
          </p:cNvSpPr>
          <p:nvPr>
            <p:ph type="sldNum" sz="quarter" idx="5"/>
          </p:nvPr>
        </p:nvSpPr>
        <p:spPr/>
        <p:txBody>
          <a:bodyPr/>
          <a:lstStyle/>
          <a:p>
            <a:fld id="{C278BA7F-A420-A542-833C-A334D9497CCB}" type="slidenum">
              <a:rPr lang="en-US" smtClean="0"/>
              <a:t>1</a:t>
            </a:fld>
            <a:endParaRPr lang="en-US"/>
          </a:p>
        </p:txBody>
      </p:sp>
    </p:spTree>
    <p:extLst>
      <p:ext uri="{BB962C8B-B14F-4D97-AF65-F5344CB8AC3E}">
        <p14:creationId xmlns:p14="http://schemas.microsoft.com/office/powerpoint/2010/main" val="295753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tried to choose a method that would be easy to understand and modify. Yes, this could be done with fewer nodes or done more efficiently. We tried to make it easy to understand and modify. And … it worked and I got tired of improving it </a:t>
            </a:r>
            <a:r>
              <a:rPr lang="en-US" err="1"/>
              <a:t>kuz</a:t>
            </a:r>
            <a:r>
              <a:rPr lang="en-US"/>
              <a:t> I lazy. </a:t>
            </a:r>
          </a:p>
        </p:txBody>
      </p:sp>
      <p:sp>
        <p:nvSpPr>
          <p:cNvPr id="4" name="Slide Number Placeholder 3"/>
          <p:cNvSpPr>
            <a:spLocks noGrp="1"/>
          </p:cNvSpPr>
          <p:nvPr>
            <p:ph type="sldNum" sz="quarter" idx="5"/>
          </p:nvPr>
        </p:nvSpPr>
        <p:spPr/>
        <p:txBody>
          <a:bodyPr/>
          <a:lstStyle/>
          <a:p>
            <a:fld id="{C278BA7F-A420-A542-833C-A334D9497CCB}" type="slidenum">
              <a:rPr lang="en-US" smtClean="0"/>
              <a:t>13</a:t>
            </a:fld>
            <a:endParaRPr lang="en-US"/>
          </a:p>
        </p:txBody>
      </p:sp>
    </p:spTree>
    <p:extLst>
      <p:ext uri="{BB962C8B-B14F-4D97-AF65-F5344CB8AC3E}">
        <p14:creationId xmlns:p14="http://schemas.microsoft.com/office/powerpoint/2010/main" val="4042417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tried to choose a method that would be easy to understand and modify. Yes, this could be done with fewer nodes or done more efficiently. We tried to make it easy to understand and modify. And … it worked and I got tired of improving it </a:t>
            </a:r>
            <a:r>
              <a:rPr lang="en-US" err="1"/>
              <a:t>kuz</a:t>
            </a:r>
            <a:r>
              <a:rPr lang="en-US"/>
              <a:t> I lazy. </a:t>
            </a:r>
          </a:p>
        </p:txBody>
      </p:sp>
      <p:sp>
        <p:nvSpPr>
          <p:cNvPr id="4" name="Slide Number Placeholder 3"/>
          <p:cNvSpPr>
            <a:spLocks noGrp="1"/>
          </p:cNvSpPr>
          <p:nvPr>
            <p:ph type="sldNum" sz="quarter" idx="5"/>
          </p:nvPr>
        </p:nvSpPr>
        <p:spPr/>
        <p:txBody>
          <a:bodyPr/>
          <a:lstStyle/>
          <a:p>
            <a:fld id="{C278BA7F-A420-A542-833C-A334D9497CCB}" type="slidenum">
              <a:rPr lang="en-US" smtClean="0"/>
              <a:t>14</a:t>
            </a:fld>
            <a:endParaRPr lang="en-US"/>
          </a:p>
        </p:txBody>
      </p:sp>
    </p:spTree>
    <p:extLst>
      <p:ext uri="{BB962C8B-B14F-4D97-AF65-F5344CB8AC3E}">
        <p14:creationId xmlns:p14="http://schemas.microsoft.com/office/powerpoint/2010/main" val="1610582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Selecting the elements can be done a number of ways. </a:t>
            </a:r>
          </a:p>
          <a:p>
            <a:r>
              <a:rPr lang="en-US"/>
              <a:t>This is a brute force method. A more targeted method may be beneficial if it will increase the speed of the extraction w/o loss of data that is going to be used. </a:t>
            </a:r>
          </a:p>
        </p:txBody>
      </p:sp>
      <p:sp>
        <p:nvSpPr>
          <p:cNvPr id="4" name="Slide Number Placeholder 3"/>
          <p:cNvSpPr>
            <a:spLocks noGrp="1"/>
          </p:cNvSpPr>
          <p:nvPr>
            <p:ph type="sldNum" sz="quarter" idx="5"/>
          </p:nvPr>
        </p:nvSpPr>
        <p:spPr/>
        <p:txBody>
          <a:bodyPr/>
          <a:lstStyle/>
          <a:p>
            <a:fld id="{C278BA7F-A420-A542-833C-A334D9497CCB}" type="slidenum">
              <a:rPr lang="en-US" smtClean="0"/>
              <a:t>15</a:t>
            </a:fld>
            <a:endParaRPr lang="en-US"/>
          </a:p>
        </p:txBody>
      </p:sp>
    </p:spTree>
    <p:extLst>
      <p:ext uri="{BB962C8B-B14F-4D97-AF65-F5344CB8AC3E}">
        <p14:creationId xmlns:p14="http://schemas.microsoft.com/office/powerpoint/2010/main" val="2947195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Again, this is brute force. A more target selection of parameters may be quicker and still yield the desired results. </a:t>
            </a:r>
          </a:p>
          <a:p>
            <a:r>
              <a:rPr lang="en-US"/>
              <a:t>Removing the . helped get a more consistent result when exporting</a:t>
            </a:r>
          </a:p>
          <a:p>
            <a:r>
              <a:rPr lang="en-US"/>
              <a:t>Maintaining the “Levels” becomes very important from this point on</a:t>
            </a:r>
          </a:p>
        </p:txBody>
      </p:sp>
      <p:sp>
        <p:nvSpPr>
          <p:cNvPr id="4" name="Slide Number Placeholder 3"/>
          <p:cNvSpPr>
            <a:spLocks noGrp="1"/>
          </p:cNvSpPr>
          <p:nvPr>
            <p:ph type="sldNum" sz="quarter" idx="5"/>
          </p:nvPr>
        </p:nvSpPr>
        <p:spPr/>
        <p:txBody>
          <a:bodyPr/>
          <a:lstStyle/>
          <a:p>
            <a:fld id="{C278BA7F-A420-A542-833C-A334D9497CCB}" type="slidenum">
              <a:rPr lang="en-US" smtClean="0"/>
              <a:t>16</a:t>
            </a:fld>
            <a:endParaRPr lang="en-US"/>
          </a:p>
        </p:txBody>
      </p:sp>
    </p:spTree>
    <p:extLst>
      <p:ext uri="{BB962C8B-B14F-4D97-AF65-F5344CB8AC3E}">
        <p14:creationId xmlns:p14="http://schemas.microsoft.com/office/powerpoint/2010/main" val="679346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mask by count and get/remove by index 0 is to allow for values that may have been split additional times buy the : in the previous step.</a:t>
            </a:r>
            <a:br>
              <a:rPr lang="en-US"/>
            </a:br>
            <a:r>
              <a:rPr lang="en-US"/>
              <a:t>Removing items at index 0 also keeps the values list group in the event of the additional splits from the :</a:t>
            </a:r>
          </a:p>
        </p:txBody>
      </p:sp>
      <p:sp>
        <p:nvSpPr>
          <p:cNvPr id="4" name="Slide Number Placeholder 3"/>
          <p:cNvSpPr>
            <a:spLocks noGrp="1"/>
          </p:cNvSpPr>
          <p:nvPr>
            <p:ph type="sldNum" sz="quarter" idx="5"/>
          </p:nvPr>
        </p:nvSpPr>
        <p:spPr/>
        <p:txBody>
          <a:bodyPr/>
          <a:lstStyle/>
          <a:p>
            <a:fld id="{C278BA7F-A420-A542-833C-A334D9497CCB}" type="slidenum">
              <a:rPr lang="en-US" smtClean="0"/>
              <a:t>17</a:t>
            </a:fld>
            <a:endParaRPr lang="en-US"/>
          </a:p>
        </p:txBody>
      </p:sp>
    </p:spTree>
    <p:extLst>
      <p:ext uri="{BB962C8B-B14F-4D97-AF65-F5344CB8AC3E}">
        <p14:creationId xmlns:p14="http://schemas.microsoft.com/office/powerpoint/2010/main" val="1814567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mentioned previously, values may have been split additional times due to having a : in the value. This will join them. A – was used, again, this yielded less issues than a : when exporting the JSON</a:t>
            </a:r>
          </a:p>
          <a:p>
            <a:r>
              <a:rPr lang="en-US"/>
              <a:t>In the parameter name, : may be left because we split by space : space. Again these colons are removed to improve the JSON export</a:t>
            </a:r>
          </a:p>
          <a:p>
            <a:r>
              <a:rPr lang="en-US"/>
              <a:t>Next we need to group the values by the parameter names. This is because we may have several parameters with the same name in the Revit model, but they may have different values. We will be sending this into a dictionary in a later step, so the “keys” need to be unique. Originally, we had played with prefixing the parameter names with their ID. While this did work, it made the data harder to work with and did not improve the quality of the data in any meaningful way. By joining them up with a unique delimiter we can split them back out in </a:t>
            </a:r>
            <a:r>
              <a:rPr lang="en-US" err="1"/>
              <a:t>PowerBI</a:t>
            </a:r>
            <a:r>
              <a:rPr lang="en-US"/>
              <a:t> later if we want to. </a:t>
            </a:r>
          </a:p>
        </p:txBody>
      </p:sp>
      <p:sp>
        <p:nvSpPr>
          <p:cNvPr id="4" name="Slide Number Placeholder 3"/>
          <p:cNvSpPr>
            <a:spLocks noGrp="1"/>
          </p:cNvSpPr>
          <p:nvPr>
            <p:ph type="sldNum" sz="quarter" idx="5"/>
          </p:nvPr>
        </p:nvSpPr>
        <p:spPr/>
        <p:txBody>
          <a:bodyPr/>
          <a:lstStyle/>
          <a:p>
            <a:fld id="{C278BA7F-A420-A542-833C-A334D9497CCB}" type="slidenum">
              <a:rPr lang="en-US" smtClean="0"/>
              <a:t>18</a:t>
            </a:fld>
            <a:endParaRPr lang="en-US"/>
          </a:p>
        </p:txBody>
      </p:sp>
    </p:spTree>
    <p:extLst>
      <p:ext uri="{BB962C8B-B14F-4D97-AF65-F5344CB8AC3E}">
        <p14:creationId xmlns:p14="http://schemas.microsoft.com/office/powerpoint/2010/main" val="1381371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where we join those parameters with the same name. We are using a delineator that will be easy to identify, and unlikely to be in any values, in case we need to split them back out later.</a:t>
            </a:r>
          </a:p>
          <a:p>
            <a:r>
              <a:rPr lang="en-US"/>
              <a:t>Next we are prefixing the list for each element with the GUID and Element ID. These are also added to the “keys”</a:t>
            </a:r>
          </a:p>
        </p:txBody>
      </p:sp>
      <p:sp>
        <p:nvSpPr>
          <p:cNvPr id="4" name="Slide Number Placeholder 3"/>
          <p:cNvSpPr>
            <a:spLocks noGrp="1"/>
          </p:cNvSpPr>
          <p:nvPr>
            <p:ph type="sldNum" sz="quarter" idx="5"/>
          </p:nvPr>
        </p:nvSpPr>
        <p:spPr/>
        <p:txBody>
          <a:bodyPr/>
          <a:lstStyle/>
          <a:p>
            <a:fld id="{C278BA7F-A420-A542-833C-A334D9497CCB}" type="slidenum">
              <a:rPr lang="en-US" smtClean="0"/>
              <a:t>19</a:t>
            </a:fld>
            <a:endParaRPr lang="en-US"/>
          </a:p>
        </p:txBody>
      </p:sp>
    </p:spTree>
    <p:extLst>
      <p:ext uri="{BB962C8B-B14F-4D97-AF65-F5344CB8AC3E}">
        <p14:creationId xmlns:p14="http://schemas.microsoft.com/office/powerpoint/2010/main" val="1724386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step was added when we noticed an issue arise with very large models. The JSON file stores the parameters associated with each element. </a:t>
            </a:r>
            <a:r>
              <a:rPr lang="en-US" err="1"/>
              <a:t>PowerBI</a:t>
            </a:r>
            <a:r>
              <a:rPr lang="en-US"/>
              <a:t> takes a sample of the first 1000 elements and builds the parameter list from that sample. If a parameter does not show up in the list by the 1000</a:t>
            </a:r>
            <a:r>
              <a:rPr lang="en-US" baseline="30000"/>
              <a:t>th</a:t>
            </a:r>
            <a:r>
              <a:rPr lang="en-US"/>
              <a:t> item it will not appear in </a:t>
            </a:r>
            <a:r>
              <a:rPr lang="en-US" err="1"/>
              <a:t>PowerBI</a:t>
            </a:r>
            <a:r>
              <a:rPr lang="en-US"/>
              <a:t>. By putting the full list of parameters at the front of the JSON we ensure </a:t>
            </a:r>
            <a:r>
              <a:rPr lang="en-US" err="1"/>
              <a:t>PowerBI</a:t>
            </a:r>
            <a:r>
              <a:rPr lang="en-US"/>
              <a:t> gets them all. This line can be removed in </a:t>
            </a:r>
            <a:r>
              <a:rPr lang="en-US" err="1"/>
              <a:t>PowerBI</a:t>
            </a:r>
            <a:r>
              <a:rPr lang="en-US"/>
              <a:t> once the JSON is loaded.  </a:t>
            </a:r>
          </a:p>
        </p:txBody>
      </p:sp>
      <p:sp>
        <p:nvSpPr>
          <p:cNvPr id="4" name="Slide Number Placeholder 3"/>
          <p:cNvSpPr>
            <a:spLocks noGrp="1"/>
          </p:cNvSpPr>
          <p:nvPr>
            <p:ph type="sldNum" sz="quarter" idx="5"/>
          </p:nvPr>
        </p:nvSpPr>
        <p:spPr/>
        <p:txBody>
          <a:bodyPr/>
          <a:lstStyle/>
          <a:p>
            <a:fld id="{C278BA7F-A420-A542-833C-A334D9497CCB}" type="slidenum">
              <a:rPr lang="en-US" smtClean="0"/>
              <a:t>20</a:t>
            </a:fld>
            <a:endParaRPr lang="en-US"/>
          </a:p>
        </p:txBody>
      </p:sp>
    </p:spTree>
    <p:extLst>
      <p:ext uri="{BB962C8B-B14F-4D97-AF65-F5344CB8AC3E}">
        <p14:creationId xmlns:p14="http://schemas.microsoft.com/office/powerpoint/2010/main" val="1394272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be using the dictionary to JSON node from the </a:t>
            </a:r>
            <a:r>
              <a:rPr lang="en-US" err="1"/>
              <a:t>JsonData</a:t>
            </a:r>
            <a:r>
              <a:rPr lang="en-US"/>
              <a:t> Package. This created the cleanest results. </a:t>
            </a:r>
          </a:p>
        </p:txBody>
      </p:sp>
      <p:sp>
        <p:nvSpPr>
          <p:cNvPr id="4" name="Slide Number Placeholder 3"/>
          <p:cNvSpPr>
            <a:spLocks noGrp="1"/>
          </p:cNvSpPr>
          <p:nvPr>
            <p:ph type="sldNum" sz="quarter" idx="5"/>
          </p:nvPr>
        </p:nvSpPr>
        <p:spPr/>
        <p:txBody>
          <a:bodyPr/>
          <a:lstStyle/>
          <a:p>
            <a:fld id="{C278BA7F-A420-A542-833C-A334D9497CCB}" type="slidenum">
              <a:rPr lang="en-US" smtClean="0"/>
              <a:t>21</a:t>
            </a:fld>
            <a:endParaRPr lang="en-US"/>
          </a:p>
        </p:txBody>
      </p:sp>
    </p:spTree>
    <p:extLst>
      <p:ext uri="{BB962C8B-B14F-4D97-AF65-F5344CB8AC3E}">
        <p14:creationId xmlns:p14="http://schemas.microsoft.com/office/powerpoint/2010/main" val="1830151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help keep the files easy to identify we are saving them in a consistent path with a preset name prefixed with the data and time. </a:t>
            </a:r>
          </a:p>
        </p:txBody>
      </p:sp>
      <p:sp>
        <p:nvSpPr>
          <p:cNvPr id="4" name="Slide Number Placeholder 3"/>
          <p:cNvSpPr>
            <a:spLocks noGrp="1"/>
          </p:cNvSpPr>
          <p:nvPr>
            <p:ph type="sldNum" sz="quarter" idx="5"/>
          </p:nvPr>
        </p:nvSpPr>
        <p:spPr/>
        <p:txBody>
          <a:bodyPr/>
          <a:lstStyle/>
          <a:p>
            <a:fld id="{C278BA7F-A420-A542-833C-A334D9497CCB}" type="slidenum">
              <a:rPr lang="en-US" smtClean="0"/>
              <a:t>22</a:t>
            </a:fld>
            <a:endParaRPr lang="en-US"/>
          </a:p>
        </p:txBody>
      </p:sp>
    </p:spTree>
    <p:extLst>
      <p:ext uri="{BB962C8B-B14F-4D97-AF65-F5344CB8AC3E}">
        <p14:creationId xmlns:p14="http://schemas.microsoft.com/office/powerpoint/2010/main" val="325098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Also introduce speakers here</a:t>
            </a:r>
          </a:p>
        </p:txBody>
      </p:sp>
      <p:sp>
        <p:nvSpPr>
          <p:cNvPr id="4" name="Slide Number Placeholder 3"/>
          <p:cNvSpPr>
            <a:spLocks noGrp="1"/>
          </p:cNvSpPr>
          <p:nvPr>
            <p:ph type="sldNum" sz="quarter" idx="5"/>
          </p:nvPr>
        </p:nvSpPr>
        <p:spPr/>
        <p:txBody>
          <a:bodyPr/>
          <a:lstStyle/>
          <a:p>
            <a:fld id="{C278BA7F-A420-A542-833C-A334D9497CCB}" type="slidenum">
              <a:rPr lang="en-US" smtClean="0"/>
              <a:t>3</a:t>
            </a:fld>
            <a:endParaRPr lang="en-US"/>
          </a:p>
        </p:txBody>
      </p:sp>
    </p:spTree>
    <p:extLst>
      <p:ext uri="{BB962C8B-B14F-4D97-AF65-F5344CB8AC3E}">
        <p14:creationId xmlns:p14="http://schemas.microsoft.com/office/powerpoint/2010/main" val="300788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the </a:t>
            </a:r>
            <a:r>
              <a:rPr lang="en-US" err="1"/>
              <a:t>JsonData</a:t>
            </a:r>
            <a:r>
              <a:rPr lang="en-US"/>
              <a:t> node for dictionaries to format the JSON and the write JSON node to save the file</a:t>
            </a:r>
          </a:p>
        </p:txBody>
      </p:sp>
      <p:sp>
        <p:nvSpPr>
          <p:cNvPr id="4" name="Slide Number Placeholder 3"/>
          <p:cNvSpPr>
            <a:spLocks noGrp="1"/>
          </p:cNvSpPr>
          <p:nvPr>
            <p:ph type="sldNum" sz="quarter" idx="5"/>
          </p:nvPr>
        </p:nvSpPr>
        <p:spPr/>
        <p:txBody>
          <a:bodyPr/>
          <a:lstStyle/>
          <a:p>
            <a:fld id="{C278BA7F-A420-A542-833C-A334D9497CCB}" type="slidenum">
              <a:rPr lang="en-US" smtClean="0"/>
              <a:t>23</a:t>
            </a:fld>
            <a:endParaRPr lang="en-US"/>
          </a:p>
        </p:txBody>
      </p:sp>
    </p:spTree>
    <p:extLst>
      <p:ext uri="{BB962C8B-B14F-4D97-AF65-F5344CB8AC3E}">
        <p14:creationId xmlns:p14="http://schemas.microsoft.com/office/powerpoint/2010/main" val="1758390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 to the elements, selecting all elements by category. Only by manually naming the category. </a:t>
            </a:r>
            <a:br>
              <a:rPr lang="en-US"/>
            </a:br>
            <a:r>
              <a:rPr lang="en-US"/>
              <a:t>I have found the graph will last longer if you do category by name as opposed to the dropdown (as what shows up in the dropdown will change in different versions).</a:t>
            </a:r>
          </a:p>
          <a:p>
            <a:r>
              <a:rPr lang="en-US"/>
              <a:t>Views has an additional step of filtering out all the view templates.</a:t>
            </a:r>
          </a:p>
        </p:txBody>
      </p:sp>
      <p:sp>
        <p:nvSpPr>
          <p:cNvPr id="4" name="Slide Number Placeholder 3"/>
          <p:cNvSpPr>
            <a:spLocks noGrp="1"/>
          </p:cNvSpPr>
          <p:nvPr>
            <p:ph type="sldNum" sz="quarter" idx="5"/>
          </p:nvPr>
        </p:nvSpPr>
        <p:spPr/>
        <p:txBody>
          <a:bodyPr/>
          <a:lstStyle/>
          <a:p>
            <a:fld id="{C278BA7F-A420-A542-833C-A334D9497CCB}" type="slidenum">
              <a:rPr lang="en-US" smtClean="0"/>
              <a:t>24</a:t>
            </a:fld>
            <a:endParaRPr lang="en-US"/>
          </a:p>
        </p:txBody>
      </p:sp>
    </p:spTree>
    <p:extLst>
      <p:ext uri="{BB962C8B-B14F-4D97-AF65-F5344CB8AC3E}">
        <p14:creationId xmlns:p14="http://schemas.microsoft.com/office/powerpoint/2010/main" val="278006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simply a copy and paste of the guts of the elements graph. Works for both the views and sheets (if it </a:t>
            </a:r>
            <a:r>
              <a:rPr lang="en-US" err="1"/>
              <a:t>aint</a:t>
            </a:r>
            <a:r>
              <a:rPr lang="en-US"/>
              <a:t> broke don’t fix it). </a:t>
            </a:r>
            <a:br>
              <a:rPr lang="en-US"/>
            </a:br>
            <a:r>
              <a:rPr lang="en-US"/>
              <a:t>Once this section is how you like it, creating a custom node for it may be useful if you want to pull several more JSON exports. </a:t>
            </a:r>
          </a:p>
          <a:p>
            <a:r>
              <a:rPr lang="en-US"/>
              <a:t>Adding the consolidated list of parameter names was omitted from these graphs since the parameter name will be consistent for all elements in the lists (they are all the same category).</a:t>
            </a:r>
          </a:p>
        </p:txBody>
      </p:sp>
      <p:sp>
        <p:nvSpPr>
          <p:cNvPr id="4" name="Slide Number Placeholder 3"/>
          <p:cNvSpPr>
            <a:spLocks noGrp="1"/>
          </p:cNvSpPr>
          <p:nvPr>
            <p:ph type="sldNum" sz="quarter" idx="5"/>
          </p:nvPr>
        </p:nvSpPr>
        <p:spPr/>
        <p:txBody>
          <a:bodyPr/>
          <a:lstStyle/>
          <a:p>
            <a:fld id="{C278BA7F-A420-A542-833C-A334D9497CCB}" type="slidenum">
              <a:rPr lang="en-US" smtClean="0"/>
              <a:t>25</a:t>
            </a:fld>
            <a:endParaRPr lang="en-US"/>
          </a:p>
        </p:txBody>
      </p:sp>
    </p:spTree>
    <p:extLst>
      <p:ext uri="{BB962C8B-B14F-4D97-AF65-F5344CB8AC3E}">
        <p14:creationId xmlns:p14="http://schemas.microsoft.com/office/powerpoint/2010/main" val="2109287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conversion and export method is identical to the elements graph as well. </a:t>
            </a:r>
          </a:p>
          <a:p>
            <a:r>
              <a:rPr lang="en-US"/>
              <a:t>From the file name string generator, it is connected directly to where the category name was written. That way (at least for the sheet version) different categories can be saved simply by typing a new name in that field (view has the extra view template mask). </a:t>
            </a:r>
          </a:p>
        </p:txBody>
      </p:sp>
      <p:sp>
        <p:nvSpPr>
          <p:cNvPr id="4" name="Slide Number Placeholder 3"/>
          <p:cNvSpPr>
            <a:spLocks noGrp="1"/>
          </p:cNvSpPr>
          <p:nvPr>
            <p:ph type="sldNum" sz="quarter" idx="5"/>
          </p:nvPr>
        </p:nvSpPr>
        <p:spPr/>
        <p:txBody>
          <a:bodyPr/>
          <a:lstStyle/>
          <a:p>
            <a:fld id="{C278BA7F-A420-A542-833C-A334D9497CCB}" type="slidenum">
              <a:rPr lang="en-US" smtClean="0"/>
              <a:t>26</a:t>
            </a:fld>
            <a:endParaRPr lang="en-US"/>
          </a:p>
        </p:txBody>
      </p:sp>
    </p:spTree>
    <p:extLst>
      <p:ext uri="{BB962C8B-B14F-4D97-AF65-F5344CB8AC3E}">
        <p14:creationId xmlns:p14="http://schemas.microsoft.com/office/powerpoint/2010/main" val="384741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Links works just the same as sheets and views. The only exceptions are, to grab the file paths, the archi-lab.net node is used. </a:t>
            </a:r>
          </a:p>
          <a:p>
            <a:r>
              <a:rPr lang="en-US"/>
              <a:t>Since we are using it, and it is giving all the link instances anyway, we are just passing that to the main body of the graph.</a:t>
            </a:r>
          </a:p>
          <a:p>
            <a:r>
              <a:rPr lang="en-US"/>
              <a:t>Just before we create the dictionary, we are adding the path parameter name and value back into the elements list. </a:t>
            </a:r>
          </a:p>
        </p:txBody>
      </p:sp>
      <p:sp>
        <p:nvSpPr>
          <p:cNvPr id="4" name="Slide Number Placeholder 3"/>
          <p:cNvSpPr>
            <a:spLocks noGrp="1"/>
          </p:cNvSpPr>
          <p:nvPr>
            <p:ph type="sldNum" sz="quarter" idx="5"/>
          </p:nvPr>
        </p:nvSpPr>
        <p:spPr/>
        <p:txBody>
          <a:bodyPr/>
          <a:lstStyle/>
          <a:p>
            <a:fld id="{C278BA7F-A420-A542-833C-A334D9497CCB}" type="slidenum">
              <a:rPr lang="en-US" smtClean="0"/>
              <a:t>27</a:t>
            </a:fld>
            <a:endParaRPr lang="en-US"/>
          </a:p>
        </p:txBody>
      </p:sp>
    </p:spTree>
    <p:extLst>
      <p:ext uri="{BB962C8B-B14F-4D97-AF65-F5344CB8AC3E}">
        <p14:creationId xmlns:p14="http://schemas.microsoft.com/office/powerpoint/2010/main" val="2943880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Again, similar formatting. </a:t>
            </a:r>
          </a:p>
          <a:p>
            <a:r>
              <a:rPr lang="en-US"/>
              <a:t>Using the dynamo warning collector extraction nodes to collect the data, reformatting it to be grouped by warning, and adding it to the dictionary. </a:t>
            </a:r>
          </a:p>
          <a:p>
            <a:r>
              <a:rPr lang="en-US"/>
              <a:t>The dictionary creation, JSON formatting, and file export are exactly the same as the previous examples</a:t>
            </a:r>
          </a:p>
        </p:txBody>
      </p:sp>
      <p:sp>
        <p:nvSpPr>
          <p:cNvPr id="4" name="Slide Number Placeholder 3"/>
          <p:cNvSpPr>
            <a:spLocks noGrp="1"/>
          </p:cNvSpPr>
          <p:nvPr>
            <p:ph type="sldNum" sz="quarter" idx="5"/>
          </p:nvPr>
        </p:nvSpPr>
        <p:spPr/>
        <p:txBody>
          <a:bodyPr/>
          <a:lstStyle/>
          <a:p>
            <a:fld id="{C278BA7F-A420-A542-833C-A334D9497CCB}" type="slidenum">
              <a:rPr lang="en-US" smtClean="0"/>
              <a:t>28</a:t>
            </a:fld>
            <a:endParaRPr lang="en-US"/>
          </a:p>
        </p:txBody>
      </p:sp>
    </p:spTree>
    <p:extLst>
      <p:ext uri="{BB962C8B-B14F-4D97-AF65-F5344CB8AC3E}">
        <p14:creationId xmlns:p14="http://schemas.microsoft.com/office/powerpoint/2010/main" val="3094574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of these are in the same graph so they can all be run at once. With more complex list manipulation they could be combined. But, as stated previously, I am lazy. Additionally, I have found that complex list manipulation can cause the graph to take much longer to run. </a:t>
            </a:r>
          </a:p>
          <a:p>
            <a:r>
              <a:rPr lang="en-US"/>
              <a:t>Elements was specifically excluded from these as it alone will take a long time to run. Ran on a large airport project and it took half a day to run the element. All the other graphs combined run in under 5 minutes. </a:t>
            </a:r>
          </a:p>
        </p:txBody>
      </p:sp>
      <p:sp>
        <p:nvSpPr>
          <p:cNvPr id="4" name="Slide Number Placeholder 3"/>
          <p:cNvSpPr>
            <a:spLocks noGrp="1"/>
          </p:cNvSpPr>
          <p:nvPr>
            <p:ph type="sldNum" sz="quarter" idx="5"/>
          </p:nvPr>
        </p:nvSpPr>
        <p:spPr/>
        <p:txBody>
          <a:bodyPr/>
          <a:lstStyle/>
          <a:p>
            <a:fld id="{C278BA7F-A420-A542-833C-A334D9497CCB}" type="slidenum">
              <a:rPr lang="en-US" smtClean="0"/>
              <a:t>29</a:t>
            </a:fld>
            <a:endParaRPr lang="en-US"/>
          </a:p>
        </p:txBody>
      </p:sp>
    </p:spTree>
    <p:extLst>
      <p:ext uri="{BB962C8B-B14F-4D97-AF65-F5344CB8AC3E}">
        <p14:creationId xmlns:p14="http://schemas.microsoft.com/office/powerpoint/2010/main" val="35126284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selected what I did to extract because it encompassed a lot and was consistent in method. Additionally, apart from a couple of nodes that came from well known packages, there was no custom nodes/python nodes/scripting. </a:t>
            </a:r>
          </a:p>
          <a:p>
            <a:r>
              <a:rPr lang="en-US"/>
              <a:t>This could very easily be expanded to grab additional data. </a:t>
            </a:r>
          </a:p>
        </p:txBody>
      </p:sp>
      <p:sp>
        <p:nvSpPr>
          <p:cNvPr id="4" name="Slide Number Placeholder 3"/>
          <p:cNvSpPr>
            <a:spLocks noGrp="1"/>
          </p:cNvSpPr>
          <p:nvPr>
            <p:ph type="sldNum" sz="quarter" idx="5"/>
          </p:nvPr>
        </p:nvSpPr>
        <p:spPr/>
        <p:txBody>
          <a:bodyPr/>
          <a:lstStyle/>
          <a:p>
            <a:fld id="{C278BA7F-A420-A542-833C-A334D9497CCB}" type="slidenum">
              <a:rPr lang="en-US" smtClean="0"/>
              <a:t>31</a:t>
            </a:fld>
            <a:endParaRPr lang="en-US"/>
          </a:p>
        </p:txBody>
      </p:sp>
    </p:spTree>
    <p:extLst>
      <p:ext uri="{BB962C8B-B14F-4D97-AF65-F5344CB8AC3E}">
        <p14:creationId xmlns:p14="http://schemas.microsoft.com/office/powerpoint/2010/main" val="2532757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a:t>
            </a:r>
          </a:p>
          <a:p>
            <a:r>
              <a:rPr lang="en-US"/>
              <a:t>Mins?</a:t>
            </a: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32</a:t>
            </a:fld>
            <a:endParaRPr lang="en-US"/>
          </a:p>
        </p:txBody>
      </p:sp>
    </p:spTree>
    <p:extLst>
      <p:ext uri="{BB962C8B-B14F-4D97-AF65-F5344CB8AC3E}">
        <p14:creationId xmlns:p14="http://schemas.microsoft.com/office/powerpoint/2010/main" val="1802924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Notes re: folder creation</a:t>
            </a:r>
            <a:endParaRPr lang="en-US"/>
          </a:p>
          <a:p>
            <a:r>
              <a:rPr lang="en-US"/>
              <a:t>* All files should go in a single folder or subfolder</a:t>
            </a:r>
          </a:p>
          <a:p>
            <a:r>
              <a:rPr lang="en-US"/>
              <a:t>* If you have extracts from multiple snapshots, I would always call the most recent file the same thing (e.g. </a:t>
            </a:r>
            <a:r>
              <a:rPr lang="en-US" err="1"/>
              <a:t>ProjectName_Views.json</a:t>
            </a:r>
            <a:r>
              <a:rPr lang="en-US"/>
              <a:t>)</a:t>
            </a:r>
          </a:p>
          <a:p>
            <a:r>
              <a:rPr lang="en-US"/>
              <a:t>* If you want to keep older extracts, recommend prefixing older files with ISO formatted date and move to an archive subfolder, e.g.</a:t>
            </a:r>
          </a:p>
          <a:p>
            <a:r>
              <a:rPr lang="en-US"/>
              <a:t>(rename file 20220601_ProjectName_Views.json and place in _archive subfolder)</a:t>
            </a: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34</a:t>
            </a:fld>
            <a:endParaRPr lang="en-US"/>
          </a:p>
        </p:txBody>
      </p:sp>
    </p:spTree>
    <p:extLst>
      <p:ext uri="{BB962C8B-B14F-4D97-AF65-F5344CB8AC3E}">
        <p14:creationId xmlns:p14="http://schemas.microsoft.com/office/powerpoint/2010/main" val="1587504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Precisely a problem D2 should work on, as automation can really help:</a:t>
            </a:r>
          </a:p>
          <a:p>
            <a:pPr marL="628650" lvl="1" indent="-171450">
              <a:buFont typeface="Arial" panose="020B0604020202020204" pitchFamily="34" charset="0"/>
              <a:buChar char="•"/>
            </a:pPr>
            <a:r>
              <a:rPr lang="en-US" b="0" u="sng"/>
              <a:t>Minimize data processing time and maximize user time for data consumption/interpretation</a:t>
            </a:r>
          </a:p>
          <a:p>
            <a:pPr marL="171450" indent="-171450">
              <a:buFont typeface="Arial" panose="020B0604020202020204" pitchFamily="34" charset="0"/>
              <a:buChar char="•"/>
            </a:pPr>
            <a:r>
              <a:rPr lang="en-US"/>
              <a:t>This is a classic problem of valuable data existing somewhere</a:t>
            </a:r>
          </a:p>
          <a:p>
            <a:pPr marL="628650" lvl="1" indent="-171450">
              <a:buFont typeface="Arial" panose="020B0604020202020204" pitchFamily="34" charset="0"/>
              <a:buChar char="•"/>
            </a:pPr>
            <a:r>
              <a:rPr lang="en-US"/>
              <a:t>The process of extraction isn’t inherently difficult </a:t>
            </a:r>
          </a:p>
          <a:p>
            <a:pPr marL="628650" lvl="1" indent="-171450">
              <a:buFont typeface="Arial" panose="020B0604020202020204" pitchFamily="34" charset="0"/>
              <a:buChar char="•"/>
            </a:pPr>
            <a:r>
              <a:rPr lang="en-US"/>
              <a:t>but is not valuable b/c resource intensive</a:t>
            </a:r>
          </a:p>
          <a:p>
            <a:pPr marL="628650" lvl="1"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4</a:t>
            </a:fld>
            <a:endParaRPr lang="en-US"/>
          </a:p>
        </p:txBody>
      </p:sp>
    </p:spTree>
    <p:extLst>
      <p:ext uri="{BB962C8B-B14F-4D97-AF65-F5344CB8AC3E}">
        <p14:creationId xmlns:p14="http://schemas.microsoft.com/office/powerpoint/2010/main" val="3052631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a:t>Power BI effectively has 4 views, but most are for developers</a:t>
            </a:r>
          </a:p>
          <a:p>
            <a:pPr algn="l"/>
            <a:endParaRPr lang="en-US" b="1"/>
          </a:p>
          <a:p>
            <a:pPr algn="l"/>
            <a:r>
              <a:rPr lang="en-US" b="1"/>
              <a:t>Power Query Editor</a:t>
            </a:r>
          </a:p>
          <a:p>
            <a:pPr algn="l"/>
            <a:r>
              <a:rPr lang="en-US" b="0" i="1"/>
              <a:t>‘If all end users would benefit from a data transformation, it goes here’</a:t>
            </a:r>
          </a:p>
          <a:p>
            <a:pPr marL="171450" indent="-171450" algn="l">
              <a:buFont typeface="Arial" panose="020B0604020202020204" pitchFamily="34" charset="0"/>
              <a:buChar char="•"/>
            </a:pPr>
            <a:r>
              <a:rPr lang="en-US">
                <a:solidFill>
                  <a:schemeClr val="tx1">
                    <a:lumMod val="50000"/>
                  </a:schemeClr>
                </a:solidFill>
              </a:rPr>
              <a:t>Ingest + transform the underlying data sources before visualization</a:t>
            </a:r>
          </a:p>
          <a:p>
            <a:pPr marL="171450" indent="-171450" algn="l">
              <a:buFont typeface="Arial" panose="020B0604020202020204" pitchFamily="34" charset="0"/>
              <a:buChar char="•"/>
            </a:pPr>
            <a:r>
              <a:rPr lang="en-US">
                <a:solidFill>
                  <a:schemeClr val="tx1">
                    <a:lumMod val="50000"/>
                  </a:schemeClr>
                </a:solidFill>
              </a:rPr>
              <a:t>Add/remove columns, combine tables (merge/join, append)</a:t>
            </a:r>
          </a:p>
          <a:p>
            <a:pPr marL="171450" indent="-171450" algn="l">
              <a:buFont typeface="Arial" panose="020B0604020202020204" pitchFamily="34" charset="0"/>
              <a:buChar char="•"/>
            </a:pPr>
            <a:r>
              <a:rPr lang="en-US">
                <a:solidFill>
                  <a:schemeClr val="tx1">
                    <a:lumMod val="50000"/>
                  </a:schemeClr>
                </a:solidFill>
              </a:rPr>
              <a:t>Parameterize file names and manage credentials for source</a:t>
            </a:r>
          </a:p>
          <a:p>
            <a:pPr marL="171450" indent="-171450" algn="l">
              <a:buFont typeface="Arial" panose="020B0604020202020204" pitchFamily="34" charset="0"/>
              <a:buChar char="•"/>
            </a:pPr>
            <a:r>
              <a:rPr lang="en-US">
                <a:solidFill>
                  <a:schemeClr val="tx1">
                    <a:lumMod val="50000"/>
                  </a:schemeClr>
                </a:solidFill>
              </a:rPr>
              <a:t>Create reusable functions</a:t>
            </a:r>
          </a:p>
          <a:p>
            <a:pPr marL="0" indent="0" algn="l">
              <a:buFont typeface="Arial" panose="020B0604020202020204" pitchFamily="34" charset="0"/>
              <a:buNone/>
            </a:pPr>
            <a:endParaRPr lang="en-US">
              <a:solidFill>
                <a:schemeClr val="tx1">
                  <a:lumMod val="50000"/>
                </a:schemeClr>
              </a:solidFill>
            </a:endParaRPr>
          </a:p>
          <a:p>
            <a:pPr marL="0" indent="0" algn="l">
              <a:buFont typeface="Arial" panose="020B0604020202020204" pitchFamily="34" charset="0"/>
              <a:buNone/>
            </a:pPr>
            <a:r>
              <a:rPr lang="en-US" b="1">
                <a:solidFill>
                  <a:schemeClr val="tx1">
                    <a:lumMod val="50000"/>
                  </a:schemeClr>
                </a:solidFill>
              </a:rPr>
              <a:t>Report Editor, </a:t>
            </a:r>
            <a:r>
              <a:rPr lang="en-US" b="0">
                <a:solidFill>
                  <a:schemeClr val="tx1">
                    <a:lumMod val="50000"/>
                  </a:schemeClr>
                </a:solidFill>
              </a:rPr>
              <a:t>which has 3 sections. Effectively, this is where the user experience is defined in Power BI. </a:t>
            </a:r>
          </a:p>
          <a:p>
            <a:pPr marL="0" indent="0" algn="l">
              <a:buFont typeface="Arial" panose="020B0604020202020204" pitchFamily="34" charset="0"/>
              <a:buNone/>
            </a:pPr>
            <a:r>
              <a:rPr lang="en-US" b="0" i="1">
                <a:solidFill>
                  <a:schemeClr val="tx1">
                    <a:lumMod val="50000"/>
                  </a:schemeClr>
                </a:solidFill>
              </a:rPr>
              <a:t>‘In addition to perceived usefulness, reports must also be perceived as usable’</a:t>
            </a:r>
          </a:p>
          <a:p>
            <a:pPr marL="0" indent="0" algn="l">
              <a:buFont typeface="Arial" panose="020B0604020202020204" pitchFamily="34" charset="0"/>
              <a:buNone/>
            </a:pPr>
            <a:endParaRPr lang="en-US" b="0">
              <a:solidFill>
                <a:schemeClr val="tx1">
                  <a:lumMod val="50000"/>
                </a:schemeClr>
              </a:solidFill>
            </a:endParaRPr>
          </a:p>
          <a:p>
            <a:pPr algn="l"/>
            <a:r>
              <a:rPr lang="en-US" b="0" u="sng">
                <a:solidFill>
                  <a:schemeClr val="tx1">
                    <a:lumMod val="50000"/>
                  </a:schemeClr>
                </a:solidFill>
              </a:rPr>
              <a:t>Data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chemeClr val="tx1">
                    <a:lumMod val="50000"/>
                  </a:schemeClr>
                </a:solidFill>
              </a:rPr>
              <a:t>Define relationships between tables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chemeClr val="tx1">
                    <a:lumMod val="50000"/>
                  </a:schemeClr>
                </a:solidFill>
              </a:rPr>
              <a:t>This affects how filters/slicers operate on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u="sng">
                <a:solidFill>
                  <a:schemeClr val="tx1">
                    <a:lumMod val="50000"/>
                  </a:schemeClr>
                </a:solidFill>
              </a:rPr>
              <a:t>Data View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chemeClr val="tx1">
                    <a:lumMod val="50000"/>
                  </a:schemeClr>
                </a:solidFill>
              </a:rPr>
              <a:t>See data available to report as tables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chemeClr val="tx1">
                    <a:lumMod val="50000"/>
                  </a:schemeClr>
                </a:solidFill>
              </a:rPr>
              <a:t>Create calculated tables, columns, and measures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solidFill>
                <a:schemeClr val="tx1">
                  <a:lumMod val="50000"/>
                </a:schemeClr>
              </a:solidFill>
            </a:endParaRPr>
          </a:p>
          <a:p>
            <a:pPr algn="l"/>
            <a:r>
              <a:rPr lang="en-US" b="0" u="sng">
                <a:solidFill>
                  <a:schemeClr val="tx1">
                    <a:lumMod val="50000"/>
                  </a:schemeClr>
                </a:solidFill>
              </a:rPr>
              <a:t>Report Editor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chemeClr val="tx1">
                    <a:lumMod val="50000"/>
                  </a:schemeClr>
                </a:solidFill>
              </a:rPr>
              <a:t>Create and format interactive visualizations</a:t>
            </a:r>
          </a:p>
          <a:p>
            <a:pPr marL="171450" indent="-171450" algn="l">
              <a:buFont typeface="Arial" panose="020B0604020202020204" pitchFamily="34" charset="0"/>
              <a:buChar char="•"/>
            </a:pPr>
            <a:r>
              <a:rPr lang="en-US" b="0">
                <a:solidFill>
                  <a:schemeClr val="tx1">
                    <a:lumMod val="50000"/>
                  </a:schemeClr>
                </a:solidFill>
              </a:rPr>
              <a:t>Control usability features (slicers, appearance, interactivity) + aesthetics</a:t>
            </a:r>
          </a:p>
          <a:p>
            <a:pPr marL="171450" indent="-171450" algn="l">
              <a:buFont typeface="Arial" panose="020B0604020202020204" pitchFamily="34" charset="0"/>
              <a:buChar char="•"/>
            </a:pPr>
            <a:endParaRPr lang="en-US" b="0">
              <a:solidFill>
                <a:schemeClr val="tx1">
                  <a:lumMod val="50000"/>
                </a:schemeClr>
              </a:solidFill>
            </a:endParaRPr>
          </a:p>
          <a:p>
            <a:pPr algn="l"/>
            <a:endParaRPr lang="en-US">
              <a:solidFill>
                <a:schemeClr val="tx1">
                  <a:lumMod val="50000"/>
                </a:schemeClr>
              </a:solidFill>
            </a:endParaRPr>
          </a:p>
          <a:p>
            <a:pPr algn="ctr"/>
            <a:endParaRPr lang="en-US">
              <a:solidFill>
                <a:schemeClr val="tx1">
                  <a:lumMod val="50000"/>
                </a:schemeClr>
              </a:solidFill>
            </a:endParaRPr>
          </a:p>
          <a:p>
            <a:pPr algn="ctr"/>
            <a:endParaRPr lang="en-US">
              <a:solidFill>
                <a:schemeClr val="tx1">
                  <a:lumMod val="50000"/>
                </a:schemeClr>
              </a:solidFill>
            </a:endParaRPr>
          </a:p>
          <a:p>
            <a:pPr marL="0" indent="0" algn="l">
              <a:buFont typeface="Arial" panose="020B0604020202020204" pitchFamily="34" charset="0"/>
              <a:buNone/>
            </a:pPr>
            <a:endParaRPr lang="en-US" b="0"/>
          </a:p>
          <a:p>
            <a:pPr marL="171450" indent="-171450" algn="l">
              <a:buFont typeface="Arial" panose="020B0604020202020204" pitchFamily="34" charset="0"/>
              <a:buChar char="•"/>
            </a:pPr>
            <a:endParaRPr lang="en-US" b="0"/>
          </a:p>
          <a:p>
            <a:pPr marL="171450" indent="-171450" algn="l">
              <a:buFont typeface="Arial" panose="020B0604020202020204" pitchFamily="34" charset="0"/>
              <a:buChar char="•"/>
            </a:pPr>
            <a:endParaRPr lang="en-US" b="0"/>
          </a:p>
        </p:txBody>
      </p:sp>
      <p:sp>
        <p:nvSpPr>
          <p:cNvPr id="4" name="Slide Number Placeholder 3"/>
          <p:cNvSpPr>
            <a:spLocks noGrp="1"/>
          </p:cNvSpPr>
          <p:nvPr>
            <p:ph type="sldNum" sz="quarter" idx="5"/>
          </p:nvPr>
        </p:nvSpPr>
        <p:spPr/>
        <p:txBody>
          <a:bodyPr/>
          <a:lstStyle/>
          <a:p>
            <a:fld id="{C278BA7F-A420-A542-833C-A334D9497CCB}" type="slidenum">
              <a:rPr lang="en-US" smtClean="0"/>
              <a:t>35</a:t>
            </a:fld>
            <a:endParaRPr lang="en-US"/>
          </a:p>
        </p:txBody>
      </p:sp>
    </p:spTree>
    <p:extLst>
      <p:ext uri="{BB962C8B-B14F-4D97-AF65-F5344CB8AC3E}">
        <p14:creationId xmlns:p14="http://schemas.microsoft.com/office/powerpoint/2010/main" val="2946981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Power Query Editor</a:t>
            </a:r>
          </a:p>
          <a:p>
            <a:pPr marL="171450" indent="-171450">
              <a:buFontTx/>
              <a:buChar char="-"/>
            </a:pPr>
            <a:r>
              <a:rPr lang="en-US" b="0"/>
              <a:t>Basic Users: All you need to do is provide the name and path of your JSON files. That’s it!</a:t>
            </a:r>
          </a:p>
          <a:p>
            <a:pPr marL="171450" indent="-171450">
              <a:buFontTx/>
              <a:buChar char="-"/>
            </a:pPr>
            <a:r>
              <a:rPr lang="en-US" b="0"/>
              <a:t>Advanced Users: perform additional transformations based on your comfort level</a:t>
            </a:r>
          </a:p>
          <a:p>
            <a:pPr marL="171450" indent="-171450">
              <a:buFontTx/>
              <a:buChar char="-"/>
            </a:pPr>
            <a:endParaRPr lang="en-US" b="0"/>
          </a:p>
          <a:p>
            <a:pPr marL="0" indent="0">
              <a:buFontTx/>
              <a:buNone/>
            </a:pPr>
            <a:r>
              <a:rPr lang="en-US" b="1"/>
              <a:t>Data Model + Report Editor</a:t>
            </a:r>
          </a:p>
          <a:p>
            <a:pPr marL="171450" indent="-171450">
              <a:buFontTx/>
              <a:buChar char="-"/>
            </a:pPr>
            <a:r>
              <a:rPr lang="en-US" b="0"/>
              <a:t>Basic Users: Refresh your data. Adjust format of visuals, add/remove columns from tables</a:t>
            </a:r>
          </a:p>
          <a:p>
            <a:pPr marL="171450" indent="-171450">
              <a:buFontTx/>
              <a:buChar char="-"/>
            </a:pPr>
            <a:r>
              <a:rPr lang="en-US" b="0"/>
              <a:t>Advanced Users: Add new calculations, tables, visualizations; create more advanced usability features</a:t>
            </a:r>
          </a:p>
        </p:txBody>
      </p:sp>
      <p:sp>
        <p:nvSpPr>
          <p:cNvPr id="4" name="Slide Number Placeholder 3"/>
          <p:cNvSpPr>
            <a:spLocks noGrp="1"/>
          </p:cNvSpPr>
          <p:nvPr>
            <p:ph type="sldNum" sz="quarter" idx="5"/>
          </p:nvPr>
        </p:nvSpPr>
        <p:spPr/>
        <p:txBody>
          <a:bodyPr/>
          <a:lstStyle/>
          <a:p>
            <a:fld id="{C278BA7F-A420-A542-833C-A334D9497CCB}" type="slidenum">
              <a:rPr lang="en-US" smtClean="0"/>
              <a:t>36</a:t>
            </a:fld>
            <a:endParaRPr lang="en-US"/>
          </a:p>
        </p:txBody>
      </p:sp>
    </p:spTree>
    <p:extLst>
      <p:ext uri="{BB962C8B-B14F-4D97-AF65-F5344CB8AC3E}">
        <p14:creationId xmlns:p14="http://schemas.microsoft.com/office/powerpoint/2010/main" val="2562183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Power Query Editor</a:t>
            </a:r>
          </a:p>
          <a:p>
            <a:pPr marL="171450" indent="-171450">
              <a:buFontTx/>
              <a:buChar char="-"/>
            </a:pPr>
            <a:r>
              <a:rPr lang="en-US" b="0"/>
              <a:t>Basic Users: All you need to do is provide the name and path of your JSON files. That’s it!</a:t>
            </a:r>
          </a:p>
          <a:p>
            <a:pPr marL="171450" indent="-171450">
              <a:buFontTx/>
              <a:buChar char="-"/>
            </a:pPr>
            <a:r>
              <a:rPr lang="en-US" b="0"/>
              <a:t>Advanced Users: perform additional transformations based on your comfort level</a:t>
            </a:r>
          </a:p>
          <a:p>
            <a:pPr marL="171450" indent="-171450">
              <a:buFontTx/>
              <a:buChar char="-"/>
            </a:pPr>
            <a:endParaRPr lang="en-US" b="0"/>
          </a:p>
          <a:p>
            <a:pPr marL="0" indent="0">
              <a:buFontTx/>
              <a:buNone/>
            </a:pPr>
            <a:r>
              <a:rPr lang="en-US" b="1"/>
              <a:t>Data Model + Report Editor</a:t>
            </a:r>
          </a:p>
          <a:p>
            <a:pPr marL="171450" indent="-171450">
              <a:buFontTx/>
              <a:buChar char="-"/>
            </a:pPr>
            <a:r>
              <a:rPr lang="en-US" b="0"/>
              <a:t>Basic Users: Refresh your data. Adjust format of visuals, add/remove columns from tables</a:t>
            </a:r>
          </a:p>
          <a:p>
            <a:pPr marL="171450" indent="-171450">
              <a:buFontTx/>
              <a:buChar char="-"/>
            </a:pPr>
            <a:r>
              <a:rPr lang="en-US" b="0"/>
              <a:t>Advanced Users: Add new calculations, tables, visualizations; create more advanced usability features</a:t>
            </a:r>
          </a:p>
        </p:txBody>
      </p:sp>
      <p:sp>
        <p:nvSpPr>
          <p:cNvPr id="4" name="Slide Number Placeholder 3"/>
          <p:cNvSpPr>
            <a:spLocks noGrp="1"/>
          </p:cNvSpPr>
          <p:nvPr>
            <p:ph type="sldNum" sz="quarter" idx="5"/>
          </p:nvPr>
        </p:nvSpPr>
        <p:spPr/>
        <p:txBody>
          <a:bodyPr/>
          <a:lstStyle/>
          <a:p>
            <a:fld id="{C278BA7F-A420-A542-833C-A334D9497CCB}" type="slidenum">
              <a:rPr lang="en-US" smtClean="0"/>
              <a:t>37</a:t>
            </a:fld>
            <a:endParaRPr lang="en-US"/>
          </a:p>
        </p:txBody>
      </p:sp>
    </p:spTree>
    <p:extLst>
      <p:ext uri="{BB962C8B-B14F-4D97-AF65-F5344CB8AC3E}">
        <p14:creationId xmlns:p14="http://schemas.microsoft.com/office/powerpoint/2010/main" val="922408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If this isn’t your first time opening the template, then you can also edit the parameters at any time.</a:t>
            </a:r>
          </a:p>
          <a:p>
            <a:endParaRPr lang="en-US" b="0"/>
          </a:p>
          <a:p>
            <a:r>
              <a:rPr lang="en-US" b="0"/>
              <a:t>You just won’t get the nice prompt in the previous slide.</a:t>
            </a:r>
          </a:p>
        </p:txBody>
      </p:sp>
      <p:sp>
        <p:nvSpPr>
          <p:cNvPr id="4" name="Slide Number Placeholder 3"/>
          <p:cNvSpPr>
            <a:spLocks noGrp="1"/>
          </p:cNvSpPr>
          <p:nvPr>
            <p:ph type="sldNum" sz="quarter" idx="5"/>
          </p:nvPr>
        </p:nvSpPr>
        <p:spPr/>
        <p:txBody>
          <a:bodyPr/>
          <a:lstStyle/>
          <a:p>
            <a:fld id="{C278BA7F-A420-A542-833C-A334D9497CCB}" type="slidenum">
              <a:rPr lang="en-US" smtClean="0"/>
              <a:t>38</a:t>
            </a:fld>
            <a:endParaRPr lang="en-US"/>
          </a:p>
        </p:txBody>
      </p:sp>
    </p:spTree>
    <p:extLst>
      <p:ext uri="{BB962C8B-B14F-4D97-AF65-F5344CB8AC3E}">
        <p14:creationId xmlns:p14="http://schemas.microsoft.com/office/powerpoint/2010/main" val="3193312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C278BA7F-A420-A542-833C-A334D9497CCB}" type="slidenum">
              <a:rPr lang="en-US" smtClean="0"/>
              <a:t>39</a:t>
            </a:fld>
            <a:endParaRPr lang="en-US"/>
          </a:p>
        </p:txBody>
      </p:sp>
    </p:spTree>
    <p:extLst>
      <p:ext uri="{BB962C8B-B14F-4D97-AF65-F5344CB8AC3E}">
        <p14:creationId xmlns:p14="http://schemas.microsoft.com/office/powerpoint/2010/main" val="22730370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Each JSON file is used to create 1 or more tables:</a:t>
            </a:r>
          </a:p>
          <a:p>
            <a:pPr marL="171450" indent="-171450">
              <a:buFont typeface="Arial" panose="020B0604020202020204" pitchFamily="34" charset="0"/>
              <a:buChar char="•"/>
            </a:pPr>
            <a:endParaRPr lang="en-US" b="0"/>
          </a:p>
          <a:p>
            <a:endParaRPr lang="en-US" b="0"/>
          </a:p>
        </p:txBody>
      </p:sp>
      <p:sp>
        <p:nvSpPr>
          <p:cNvPr id="4" name="Slide Number Placeholder 3"/>
          <p:cNvSpPr>
            <a:spLocks noGrp="1"/>
          </p:cNvSpPr>
          <p:nvPr>
            <p:ph type="sldNum" sz="quarter" idx="5"/>
          </p:nvPr>
        </p:nvSpPr>
        <p:spPr/>
        <p:txBody>
          <a:bodyPr/>
          <a:lstStyle/>
          <a:p>
            <a:fld id="{C278BA7F-A420-A542-833C-A334D9497CCB}" type="slidenum">
              <a:rPr lang="en-US" smtClean="0"/>
              <a:t>40</a:t>
            </a:fld>
            <a:endParaRPr lang="en-US"/>
          </a:p>
        </p:txBody>
      </p:sp>
    </p:spTree>
    <p:extLst>
      <p:ext uri="{BB962C8B-B14F-4D97-AF65-F5344CB8AC3E}">
        <p14:creationId xmlns:p14="http://schemas.microsoft.com/office/powerpoint/2010/main" val="1247046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a:t>
            </a:r>
          </a:p>
          <a:p>
            <a:r>
              <a:rPr lang="en-US"/>
              <a:t>Mins?</a:t>
            </a: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41</a:t>
            </a:fld>
            <a:endParaRPr lang="en-US"/>
          </a:p>
        </p:txBody>
      </p:sp>
    </p:spTree>
    <p:extLst>
      <p:ext uri="{BB962C8B-B14F-4D97-AF65-F5344CB8AC3E}">
        <p14:creationId xmlns:p14="http://schemas.microsoft.com/office/powerpoint/2010/main" val="12064227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NOTE: </a:t>
            </a:r>
          </a:p>
          <a:p>
            <a:pPr marL="171450" indent="-171450">
              <a:buFont typeface="Arial" panose="020B0604020202020204" pitchFamily="34" charset="0"/>
              <a:buChar char="•"/>
            </a:pPr>
            <a:r>
              <a:rPr lang="en-US" b="0"/>
              <a:t>Previously, usability really wasn’t a big concern in Excel because developers cannot easily control the user experience</a:t>
            </a:r>
          </a:p>
          <a:p>
            <a:pPr marL="171450" indent="-171450">
              <a:buFont typeface="Arial" panose="020B0604020202020204" pitchFamily="34" charset="0"/>
              <a:buChar char="•"/>
            </a:pPr>
            <a:r>
              <a:rPr lang="en-US" b="0"/>
              <a:t>Power BI shifts this tremendously, so now it really matters. </a:t>
            </a:r>
          </a:p>
          <a:p>
            <a:pPr marL="171450" indent="-171450">
              <a:buFont typeface="Arial" panose="020B0604020202020204" pitchFamily="34" charset="0"/>
              <a:buChar char="•"/>
            </a:pPr>
            <a:r>
              <a:rPr lang="en-US" b="0"/>
              <a:t>CEs aren’t used to developing interfaces, so this is where manager /stakeholder feedback can really help</a:t>
            </a:r>
          </a:p>
          <a:p>
            <a:br>
              <a:rPr lang="en-US" b="1"/>
            </a:br>
            <a:br>
              <a:rPr lang="en-US" b="1"/>
            </a:br>
            <a:r>
              <a:rPr lang="en-US" b="1"/>
              <a:t>Model Considerations</a:t>
            </a:r>
          </a:p>
          <a:p>
            <a:pPr lvl="1"/>
            <a:r>
              <a:rPr lang="en-US"/>
              <a:t>Additional summary tables + visualizations</a:t>
            </a:r>
          </a:p>
          <a:p>
            <a:pPr lvl="1"/>
            <a:r>
              <a:rPr lang="en-US"/>
              <a:t>Key performance metrics </a:t>
            </a:r>
          </a:p>
          <a:p>
            <a:r>
              <a:rPr lang="en-US" b="1"/>
              <a:t>Usability Considerations</a:t>
            </a:r>
          </a:p>
          <a:p>
            <a:pPr lvl="1"/>
            <a:r>
              <a:rPr lang="en-US"/>
              <a:t>Slider Syncing / Interactivity Features</a:t>
            </a:r>
          </a:p>
          <a:p>
            <a:pPr lvl="1"/>
            <a:r>
              <a:rPr lang="en-US"/>
              <a:t>Additional columns or measures</a:t>
            </a:r>
          </a:p>
          <a:p>
            <a:pPr lvl="1"/>
            <a:r>
              <a:rPr lang="en-US"/>
              <a:t>Tooltips, resources, and guidance to company-specific content</a:t>
            </a: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42</a:t>
            </a:fld>
            <a:endParaRPr lang="en-US"/>
          </a:p>
        </p:txBody>
      </p:sp>
    </p:spTree>
    <p:extLst>
      <p:ext uri="{BB962C8B-B14F-4D97-AF65-F5344CB8AC3E}">
        <p14:creationId xmlns:p14="http://schemas.microsoft.com/office/powerpoint/2010/main" val="4982238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44</a:t>
            </a:fld>
            <a:endParaRPr lang="en-US"/>
          </a:p>
        </p:txBody>
      </p:sp>
    </p:spTree>
    <p:extLst>
      <p:ext uri="{BB962C8B-B14F-4D97-AF65-F5344CB8AC3E}">
        <p14:creationId xmlns:p14="http://schemas.microsoft.com/office/powerpoint/2010/main" val="32343219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Lazy Method: Just select it on the template page!</a:t>
            </a:r>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48</a:t>
            </a:fld>
            <a:endParaRPr lang="en-US"/>
          </a:p>
        </p:txBody>
      </p:sp>
    </p:spTree>
    <p:extLst>
      <p:ext uri="{BB962C8B-B14F-4D97-AF65-F5344CB8AC3E}">
        <p14:creationId xmlns:p14="http://schemas.microsoft.com/office/powerpoint/2010/main" val="4209696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a:t>
            </a:r>
          </a:p>
          <a:p>
            <a:r>
              <a:rPr lang="en-US"/>
              <a:t>Mins?</a:t>
            </a:r>
          </a:p>
          <a:p>
            <a:endParaRPr lang="en-US"/>
          </a:p>
          <a:p>
            <a:endParaRPr lang="en-US"/>
          </a:p>
          <a:p>
            <a:r>
              <a:rPr lang="en-US"/>
              <a:t>JAF: I think sequence should be:</a:t>
            </a:r>
          </a:p>
          <a:p>
            <a:pPr marL="228600" indent="-228600">
              <a:buAutoNum type="arabicPeriod"/>
            </a:pPr>
            <a:r>
              <a:rPr lang="en-US"/>
              <a:t>live demonstration of what we built</a:t>
            </a:r>
          </a:p>
          <a:p>
            <a:pPr marL="228600" indent="-228600">
              <a:buAutoNum type="arabicPeriod"/>
            </a:pPr>
            <a:r>
              <a:rPr lang="en-US"/>
              <a:t>Main steps for setting up tool</a:t>
            </a:r>
          </a:p>
          <a:p>
            <a:pPr marL="228600" indent="-228600">
              <a:buAutoNum type="arabicPeriod"/>
            </a:pPr>
            <a:r>
              <a:rPr lang="en-US"/>
              <a:t>Q&amp;A</a:t>
            </a:r>
          </a:p>
          <a:p>
            <a:pPr marL="228600" indent="-228600">
              <a:buAutoNum type="arabicPeriod"/>
            </a:pPr>
            <a:endParaRPr lang="en-US"/>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5</a:t>
            </a:fld>
            <a:endParaRPr lang="en-US"/>
          </a:p>
        </p:txBody>
      </p:sp>
    </p:spTree>
    <p:extLst>
      <p:ext uri="{BB962C8B-B14F-4D97-AF65-F5344CB8AC3E}">
        <p14:creationId xmlns:p14="http://schemas.microsoft.com/office/powerpoint/2010/main" val="17272401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Lazy Method: Just select it on the template page!</a:t>
            </a:r>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49</a:t>
            </a:fld>
            <a:endParaRPr lang="en-US"/>
          </a:p>
        </p:txBody>
      </p:sp>
    </p:spTree>
    <p:extLst>
      <p:ext uri="{BB962C8B-B14F-4D97-AF65-F5344CB8AC3E}">
        <p14:creationId xmlns:p14="http://schemas.microsoft.com/office/powerpoint/2010/main" val="23357853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a:t>
            </a:r>
          </a:p>
          <a:p>
            <a:r>
              <a:rPr lang="en-US"/>
              <a:t>Mins?</a:t>
            </a: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50</a:t>
            </a:fld>
            <a:endParaRPr lang="en-US"/>
          </a:p>
        </p:txBody>
      </p:sp>
    </p:spTree>
    <p:extLst>
      <p:ext uri="{BB962C8B-B14F-4D97-AF65-F5344CB8AC3E}">
        <p14:creationId xmlns:p14="http://schemas.microsoft.com/office/powerpoint/2010/main" val="35381403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a:p>
          <a:p>
            <a:pPr marL="457200" lvl="1" indent="0">
              <a:buNone/>
            </a:pPr>
            <a:endParaRPr lang="en-US"/>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51</a:t>
            </a:fld>
            <a:endParaRPr lang="en-US"/>
          </a:p>
        </p:txBody>
      </p:sp>
    </p:spTree>
    <p:extLst>
      <p:ext uri="{BB962C8B-B14F-4D97-AF65-F5344CB8AC3E}">
        <p14:creationId xmlns:p14="http://schemas.microsoft.com/office/powerpoint/2010/main" val="17509875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Develop folder structure and naming system</a:t>
            </a:r>
          </a:p>
          <a:p>
            <a:r>
              <a:rPr lang="en-US"/>
              <a:t>Use Power Automate to automate file transfer</a:t>
            </a:r>
          </a:p>
          <a:p>
            <a:r>
              <a:rPr lang="en-US"/>
              <a:t>Leverage Automation + Collaboration features of Power BI Pro</a:t>
            </a: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52</a:t>
            </a:fld>
            <a:endParaRPr lang="en-US"/>
          </a:p>
        </p:txBody>
      </p:sp>
    </p:spTree>
    <p:extLst>
      <p:ext uri="{BB962C8B-B14F-4D97-AF65-F5344CB8AC3E}">
        <p14:creationId xmlns:p14="http://schemas.microsoft.com/office/powerpoint/2010/main" val="17523816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Overall, the goal here is to reduce the time between data acquisition and data interpretation.</a:t>
            </a:r>
          </a:p>
          <a:p>
            <a:endParaRPr lang="en-US" b="1"/>
          </a:p>
          <a:p>
            <a:r>
              <a:rPr lang="en-US" b="1"/>
              <a:t>This means avoiding the following as much as possible</a:t>
            </a:r>
          </a:p>
          <a:p>
            <a:pPr marL="171450" indent="-171450">
              <a:buFont typeface="Arial" panose="020B0604020202020204" pitchFamily="34" charset="0"/>
              <a:buChar char="•"/>
            </a:pPr>
            <a:r>
              <a:rPr lang="en-US"/>
              <a:t>Time xferring and renaming files, managing files</a:t>
            </a:r>
          </a:p>
          <a:p>
            <a:pPr marL="171450" indent="-171450">
              <a:buFont typeface="Arial" panose="020B0604020202020204" pitchFamily="34" charset="0"/>
              <a:buChar char="•"/>
            </a:pPr>
            <a:r>
              <a:rPr lang="en-US"/>
              <a:t>Repeating the same calculations each time new data arrives</a:t>
            </a:r>
          </a:p>
          <a:p>
            <a:pPr marL="171450" indent="-171450">
              <a:buFont typeface="Arial" panose="020B0604020202020204" pitchFamily="34" charset="0"/>
              <a:buChar char="•"/>
            </a:pPr>
            <a:r>
              <a:rPr lang="en-US"/>
              <a:t>Finding where a file is stored or logging into a web portal to find a report</a:t>
            </a:r>
          </a:p>
          <a:p>
            <a:pPr marL="171450" indent="-171450">
              <a:buFont typeface="Arial" panose="020B0604020202020204" pitchFamily="34" charset="0"/>
              <a:buChar char="•"/>
            </a:pPr>
            <a:r>
              <a:rPr lang="en-US"/>
              <a:t>Copying data from a static PDF report back to Excel</a:t>
            </a:r>
          </a:p>
          <a:p>
            <a:pPr marL="171450" indent="-171450">
              <a:buFont typeface="Arial" panose="020B0604020202020204" pitchFamily="34" charset="0"/>
              <a:buChar char="•"/>
            </a:pPr>
            <a:r>
              <a:rPr lang="en-US"/>
              <a:t>Forcing end user machines to perform calculations that all users would benefit from</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53</a:t>
            </a:fld>
            <a:endParaRPr lang="en-US"/>
          </a:p>
        </p:txBody>
      </p:sp>
    </p:spTree>
    <p:extLst>
      <p:ext uri="{BB962C8B-B14F-4D97-AF65-F5344CB8AC3E}">
        <p14:creationId xmlns:p14="http://schemas.microsoft.com/office/powerpoint/2010/main" val="3041277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Power Automate to automate file transfer</a:t>
            </a:r>
          </a:p>
          <a:p>
            <a:r>
              <a:rPr lang="en-US"/>
              <a:t>Leverage Automation + Collaboration features of Power BI Pro</a:t>
            </a: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54</a:t>
            </a:fld>
            <a:endParaRPr lang="en-US"/>
          </a:p>
        </p:txBody>
      </p:sp>
    </p:spTree>
    <p:extLst>
      <p:ext uri="{BB962C8B-B14F-4D97-AF65-F5344CB8AC3E}">
        <p14:creationId xmlns:p14="http://schemas.microsoft.com/office/powerpoint/2010/main" val="10817121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a:t>
            </a:r>
          </a:p>
          <a:p>
            <a:r>
              <a:rPr lang="en-US"/>
              <a:t>Mins?</a:t>
            </a: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56</a:t>
            </a:fld>
            <a:endParaRPr lang="en-US"/>
          </a:p>
        </p:txBody>
      </p:sp>
    </p:spTree>
    <p:extLst>
      <p:ext uri="{BB962C8B-B14F-4D97-AF65-F5344CB8AC3E}">
        <p14:creationId xmlns:p14="http://schemas.microsoft.com/office/powerpoint/2010/main" val="40119140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500"/>
              </a:spcAft>
            </a:pPr>
            <a:r>
              <a:rPr lang="en-US" sz="1600" b="1">
                <a:solidFill>
                  <a:schemeClr val="accent3"/>
                </a:solidFill>
              </a:rPr>
              <a:t>Why are We Doing This?</a:t>
            </a:r>
          </a:p>
          <a:p>
            <a:pPr marL="285750" indent="-285750">
              <a:spcAft>
                <a:spcPts val="500"/>
              </a:spcAft>
              <a:buFont typeface="Arial" panose="020B0604020202020204" pitchFamily="34" charset="0"/>
              <a:buChar char="•"/>
            </a:pPr>
            <a:r>
              <a:rPr lang="en-US">
                <a:solidFill>
                  <a:schemeClr val="bg1"/>
                </a:solidFill>
              </a:rPr>
              <a:t>Desire to give BIM managers and modelers have greater visibility of model quality</a:t>
            </a:r>
          </a:p>
          <a:p>
            <a:pPr marL="285750" indent="-285750">
              <a:spcAft>
                <a:spcPts val="500"/>
              </a:spcAft>
              <a:buFont typeface="Arial" panose="020B0604020202020204" pitchFamily="34" charset="0"/>
              <a:buChar char="•"/>
            </a:pPr>
            <a:r>
              <a:rPr lang="en-US">
                <a:solidFill>
                  <a:schemeClr val="bg1"/>
                </a:solidFill>
              </a:rPr>
              <a:t>Time consuming to manually evaluate BIM model quality; Dynamo and Power BI can automate this process quickly + consistently</a:t>
            </a:r>
          </a:p>
          <a:p>
            <a:pPr marL="285750" indent="-285750">
              <a:spcAft>
                <a:spcPts val="500"/>
              </a:spcAft>
              <a:buFont typeface="Arial" panose="020B0604020202020204" pitchFamily="34" charset="0"/>
              <a:buChar char="•"/>
            </a:pPr>
            <a:r>
              <a:rPr lang="en-US" b="0">
                <a:solidFill>
                  <a:schemeClr val="bg1"/>
                </a:solidFill>
              </a:rPr>
              <a:t>Self-service; does not depend on some centralized process</a:t>
            </a:r>
            <a:endParaRPr lang="en-US" b="0">
              <a:solidFill>
                <a:schemeClr val="accent3"/>
              </a:solidFill>
            </a:endParaRP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60</a:t>
            </a:fld>
            <a:endParaRPr lang="en-US"/>
          </a:p>
        </p:txBody>
      </p:sp>
    </p:spTree>
    <p:extLst>
      <p:ext uri="{BB962C8B-B14F-4D97-AF65-F5344CB8AC3E}">
        <p14:creationId xmlns:p14="http://schemas.microsoft.com/office/powerpoint/2010/main" val="18822917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Each JSON file is used to create 1 or more tables</a:t>
            </a:r>
          </a:p>
          <a:p>
            <a:pPr marL="171450" indent="-171450">
              <a:buFont typeface="Arial" panose="020B0604020202020204" pitchFamily="34" charset="0"/>
              <a:buChar char="•"/>
            </a:pPr>
            <a:r>
              <a:rPr lang="en-US" b="0"/>
              <a:t>What did I do to clean the data? The entire transformation history is saved in the template!</a:t>
            </a:r>
          </a:p>
          <a:p>
            <a:pPr marL="171450" indent="-171450">
              <a:buFont typeface="Arial" panose="020B0604020202020204" pitchFamily="34" charset="0"/>
              <a:buChar char="•"/>
            </a:pPr>
            <a:r>
              <a:rPr lang="en-US" b="0"/>
              <a:t>You can try to modify the transformations but make sure you save the report state before you do</a:t>
            </a:r>
          </a:p>
          <a:p>
            <a:endParaRPr lang="en-US" b="0"/>
          </a:p>
          <a:p>
            <a:pPr marL="171450" indent="-171450">
              <a:buFont typeface="Arial" panose="020B0604020202020204" pitchFamily="34" charset="0"/>
              <a:buChar char="•"/>
            </a:pPr>
            <a:endParaRPr lang="en-US" b="0"/>
          </a:p>
          <a:p>
            <a:endParaRPr lang="en-US" b="0"/>
          </a:p>
        </p:txBody>
      </p:sp>
      <p:sp>
        <p:nvSpPr>
          <p:cNvPr id="4" name="Slide Number Placeholder 3"/>
          <p:cNvSpPr>
            <a:spLocks noGrp="1"/>
          </p:cNvSpPr>
          <p:nvPr>
            <p:ph type="sldNum" sz="quarter" idx="5"/>
          </p:nvPr>
        </p:nvSpPr>
        <p:spPr/>
        <p:txBody>
          <a:bodyPr/>
          <a:lstStyle/>
          <a:p>
            <a:fld id="{C278BA7F-A420-A542-833C-A334D9497CCB}" type="slidenum">
              <a:rPr lang="en-US" smtClean="0"/>
              <a:t>61</a:t>
            </a:fld>
            <a:endParaRPr lang="en-US"/>
          </a:p>
        </p:txBody>
      </p:sp>
    </p:spTree>
    <p:extLst>
      <p:ext uri="{BB962C8B-B14F-4D97-AF65-F5344CB8AC3E}">
        <p14:creationId xmlns:p14="http://schemas.microsoft.com/office/powerpoint/2010/main" val="30512198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62</a:t>
            </a:fld>
            <a:endParaRPr lang="en-US"/>
          </a:p>
        </p:txBody>
      </p:sp>
    </p:spTree>
    <p:extLst>
      <p:ext uri="{BB962C8B-B14F-4D97-AF65-F5344CB8AC3E}">
        <p14:creationId xmlns:p14="http://schemas.microsoft.com/office/powerpoint/2010/main" val="1006120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 JF &amp; KD </a:t>
            </a:r>
          </a:p>
          <a:p>
            <a:r>
              <a:rPr lang="en-US"/>
              <a:t>Mins? 10 mins or more!</a:t>
            </a:r>
          </a:p>
        </p:txBody>
      </p:sp>
      <p:sp>
        <p:nvSpPr>
          <p:cNvPr id="4" name="Slide Number Placeholder 3"/>
          <p:cNvSpPr>
            <a:spLocks noGrp="1"/>
          </p:cNvSpPr>
          <p:nvPr>
            <p:ph type="sldNum" sz="quarter" idx="5"/>
          </p:nvPr>
        </p:nvSpPr>
        <p:spPr/>
        <p:txBody>
          <a:bodyPr/>
          <a:lstStyle/>
          <a:p>
            <a:fld id="{C278BA7F-A420-A542-833C-A334D9497CCB}" type="slidenum">
              <a:rPr lang="en-US" smtClean="0"/>
              <a:t>6</a:t>
            </a:fld>
            <a:endParaRPr lang="en-US"/>
          </a:p>
        </p:txBody>
      </p:sp>
    </p:spTree>
    <p:extLst>
      <p:ext uri="{BB962C8B-B14F-4D97-AF65-F5344CB8AC3E}">
        <p14:creationId xmlns:p14="http://schemas.microsoft.com/office/powerpoint/2010/main" val="25878267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65</a:t>
            </a:fld>
            <a:endParaRPr lang="en-US"/>
          </a:p>
        </p:txBody>
      </p:sp>
    </p:spTree>
    <p:extLst>
      <p:ext uri="{BB962C8B-B14F-4D97-AF65-F5344CB8AC3E}">
        <p14:creationId xmlns:p14="http://schemas.microsoft.com/office/powerpoint/2010/main" val="34309082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66</a:t>
            </a:fld>
            <a:endParaRPr lang="en-US"/>
          </a:p>
        </p:txBody>
      </p:sp>
    </p:spTree>
    <p:extLst>
      <p:ext uri="{BB962C8B-B14F-4D97-AF65-F5344CB8AC3E}">
        <p14:creationId xmlns:p14="http://schemas.microsoft.com/office/powerpoint/2010/main" val="29587350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67</a:t>
            </a:fld>
            <a:endParaRPr lang="en-US"/>
          </a:p>
        </p:txBody>
      </p:sp>
    </p:spTree>
    <p:extLst>
      <p:ext uri="{BB962C8B-B14F-4D97-AF65-F5344CB8AC3E}">
        <p14:creationId xmlns:p14="http://schemas.microsoft.com/office/powerpoint/2010/main" val="19810660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“presenter/Client/Venue” fields are not all required for all presentations. Use as required.  For example, if you are presenting at a professional society meeting, include in the “venue” slot the name of the meeting, location and date:</a:t>
            </a:r>
          </a:p>
          <a:p>
            <a:r>
              <a:rPr lang="en-US"/>
              <a:t>2020 NCSEA Structural Engineering Summit, Las Vegas</a:t>
            </a:r>
          </a:p>
          <a:p>
            <a:r>
              <a:rPr lang="en-US"/>
              <a:t> </a:t>
            </a:r>
          </a:p>
          <a:p>
            <a:r>
              <a:rPr lang="en-US"/>
              <a:t>And there is, logically, no client.  If you are presenting to a client, there is no need to list a venue.</a:t>
            </a: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68</a:t>
            </a:fld>
            <a:endParaRPr lang="en-US"/>
          </a:p>
        </p:txBody>
      </p:sp>
    </p:spTree>
    <p:extLst>
      <p:ext uri="{BB962C8B-B14F-4D97-AF65-F5344CB8AC3E}">
        <p14:creationId xmlns:p14="http://schemas.microsoft.com/office/powerpoint/2010/main" val="38693625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70</a:t>
            </a:fld>
            <a:endParaRPr lang="en-US"/>
          </a:p>
        </p:txBody>
      </p:sp>
    </p:spTree>
    <p:extLst>
      <p:ext uri="{BB962C8B-B14F-4D97-AF65-F5344CB8AC3E}">
        <p14:creationId xmlns:p14="http://schemas.microsoft.com/office/powerpoint/2010/main" val="34719283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71</a:t>
            </a:fld>
            <a:endParaRPr lang="en-US"/>
          </a:p>
        </p:txBody>
      </p:sp>
    </p:spTree>
    <p:extLst>
      <p:ext uri="{BB962C8B-B14F-4D97-AF65-F5344CB8AC3E}">
        <p14:creationId xmlns:p14="http://schemas.microsoft.com/office/powerpoint/2010/main" val="33031430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72</a:t>
            </a:fld>
            <a:endParaRPr lang="en-US"/>
          </a:p>
        </p:txBody>
      </p:sp>
    </p:spTree>
    <p:extLst>
      <p:ext uri="{BB962C8B-B14F-4D97-AF65-F5344CB8AC3E}">
        <p14:creationId xmlns:p14="http://schemas.microsoft.com/office/powerpoint/2010/main" val="19341027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74</a:t>
            </a:fld>
            <a:endParaRPr lang="en-US"/>
          </a:p>
        </p:txBody>
      </p:sp>
    </p:spTree>
    <p:extLst>
      <p:ext uri="{BB962C8B-B14F-4D97-AF65-F5344CB8AC3E}">
        <p14:creationId xmlns:p14="http://schemas.microsoft.com/office/powerpoint/2010/main" val="35126880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76</a:t>
            </a:fld>
            <a:endParaRPr lang="en-US"/>
          </a:p>
        </p:txBody>
      </p:sp>
    </p:spTree>
    <p:extLst>
      <p:ext uri="{BB962C8B-B14F-4D97-AF65-F5344CB8AC3E}">
        <p14:creationId xmlns:p14="http://schemas.microsoft.com/office/powerpoint/2010/main" val="16575250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77</a:t>
            </a:fld>
            <a:endParaRPr lang="en-US"/>
          </a:p>
        </p:txBody>
      </p:sp>
    </p:spTree>
    <p:extLst>
      <p:ext uri="{BB962C8B-B14F-4D97-AF65-F5344CB8AC3E}">
        <p14:creationId xmlns:p14="http://schemas.microsoft.com/office/powerpoint/2010/main" val="247473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highlight>
                  <a:srgbClr val="00FFFF"/>
                </a:highlight>
              </a:rPr>
              <a:t>@kdane to think about the walk through script</a:t>
            </a:r>
          </a:p>
          <a:p>
            <a:pPr marL="628650" lvl="1" indent="-171450">
              <a:buFont typeface="Arial" panose="020B0604020202020204" pitchFamily="34" charset="0"/>
              <a:buChar char="•"/>
            </a:pPr>
            <a:r>
              <a:rPr lang="en-US"/>
              <a:t>Make sure that we show that the graphics are linked to </a:t>
            </a:r>
            <a:r>
              <a:rPr lang="en-US" err="1"/>
              <a:t>gether</a:t>
            </a:r>
            <a:r>
              <a:rPr lang="en-US"/>
              <a:t> (click on one)</a:t>
            </a:r>
          </a:p>
          <a:p>
            <a:pPr marL="628650" lvl="1" indent="-171450">
              <a:buFont typeface="Arial" panose="020B0604020202020204" pitchFamily="34" charset="0"/>
              <a:buChar char="•"/>
            </a:pPr>
            <a:r>
              <a:rPr lang="en-US"/>
              <a:t>Show drill through (</a:t>
            </a:r>
            <a:r>
              <a:rPr lang="en-US" err="1"/>
              <a:t>clikcon</a:t>
            </a:r>
            <a:r>
              <a:rPr lang="en-US"/>
              <a:t> the see “DT Example”)</a:t>
            </a:r>
          </a:p>
          <a:p>
            <a:pPr marL="628650" lvl="1" indent="-171450">
              <a:buFont typeface="Arial" panose="020B0604020202020204" pitchFamily="34" charset="0"/>
              <a:buChar char="•"/>
            </a:pPr>
            <a:r>
              <a:rPr lang="en-US"/>
              <a:t>I want to know this</a:t>
            </a:r>
          </a:p>
          <a:p>
            <a:pPr marL="628650" lvl="1" indent="-171450">
              <a:buFont typeface="Arial" panose="020B0604020202020204" pitchFamily="34" charset="0"/>
              <a:buChar char="•"/>
            </a:pPr>
            <a:r>
              <a:rPr lang="en-US"/>
              <a:t>Answer the questions which motivated the problem statement in the Live Demo</a:t>
            </a: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7</a:t>
            </a:fld>
            <a:endParaRPr lang="en-US"/>
          </a:p>
        </p:txBody>
      </p:sp>
    </p:spTree>
    <p:extLst>
      <p:ext uri="{BB962C8B-B14F-4D97-AF65-F5344CB8AC3E}">
        <p14:creationId xmlns:p14="http://schemas.microsoft.com/office/powerpoint/2010/main" val="34350421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photo collage here. </a:t>
            </a:r>
          </a:p>
        </p:txBody>
      </p:sp>
      <p:sp>
        <p:nvSpPr>
          <p:cNvPr id="4" name="Slide Number Placeholder 3"/>
          <p:cNvSpPr>
            <a:spLocks noGrp="1"/>
          </p:cNvSpPr>
          <p:nvPr>
            <p:ph type="sldNum" sz="quarter" idx="5"/>
          </p:nvPr>
        </p:nvSpPr>
        <p:spPr/>
        <p:txBody>
          <a:bodyPr/>
          <a:lstStyle/>
          <a:p>
            <a:fld id="{C278BA7F-A420-A542-833C-A334D9497CCB}" type="slidenum">
              <a:rPr lang="en-US" smtClean="0"/>
              <a:t>79</a:t>
            </a:fld>
            <a:endParaRPr lang="en-US"/>
          </a:p>
        </p:txBody>
      </p:sp>
    </p:spTree>
    <p:extLst>
      <p:ext uri="{BB962C8B-B14F-4D97-AF65-F5344CB8AC3E}">
        <p14:creationId xmlns:p14="http://schemas.microsoft.com/office/powerpoint/2010/main" val="37447059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icons are available to grab, resize, and recolor as you see fit. You can change the color by clicking on an icon and adjusting via the “Shape Fill” and Shape Outline” options n the “Home Ribbon”  </a:t>
            </a:r>
          </a:p>
        </p:txBody>
      </p:sp>
      <p:sp>
        <p:nvSpPr>
          <p:cNvPr id="4" name="Slide Number Placeholder 3"/>
          <p:cNvSpPr>
            <a:spLocks noGrp="1"/>
          </p:cNvSpPr>
          <p:nvPr>
            <p:ph type="sldNum" sz="quarter" idx="5"/>
          </p:nvPr>
        </p:nvSpPr>
        <p:spPr/>
        <p:txBody>
          <a:bodyPr/>
          <a:lstStyle/>
          <a:p>
            <a:fld id="{C278BA7F-A420-A542-833C-A334D9497CCB}" type="slidenum">
              <a:rPr lang="en-US" smtClean="0"/>
              <a:t>80</a:t>
            </a:fld>
            <a:endParaRPr lang="en-US"/>
          </a:p>
        </p:txBody>
      </p:sp>
    </p:spTree>
    <p:extLst>
      <p:ext uri="{BB962C8B-B14F-4D97-AF65-F5344CB8AC3E}">
        <p14:creationId xmlns:p14="http://schemas.microsoft.com/office/powerpoint/2010/main" val="1286497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a:t>
            </a:r>
          </a:p>
          <a:p>
            <a:r>
              <a:rPr lang="en-US"/>
              <a:t>Mins?</a:t>
            </a: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8</a:t>
            </a:fld>
            <a:endParaRPr lang="en-US"/>
          </a:p>
        </p:txBody>
      </p:sp>
    </p:spTree>
    <p:extLst>
      <p:ext uri="{BB962C8B-B14F-4D97-AF65-F5344CB8AC3E}">
        <p14:creationId xmlns:p14="http://schemas.microsoft.com/office/powerpoint/2010/main" val="4162633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ighlight>
                  <a:srgbClr val="00FFFF"/>
                </a:highlight>
              </a:rPr>
              <a:t>@kdane to add</a:t>
            </a: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9</a:t>
            </a:fld>
            <a:endParaRPr lang="en-US"/>
          </a:p>
        </p:txBody>
      </p:sp>
    </p:spTree>
    <p:extLst>
      <p:ext uri="{BB962C8B-B14F-4D97-AF65-F5344CB8AC3E}">
        <p14:creationId xmlns:p14="http://schemas.microsoft.com/office/powerpoint/2010/main" val="3216528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a:t>
            </a:r>
          </a:p>
          <a:p>
            <a:r>
              <a:rPr lang="en-US"/>
              <a:t>Mins?</a:t>
            </a: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10</a:t>
            </a:fld>
            <a:endParaRPr lang="en-US"/>
          </a:p>
        </p:txBody>
      </p:sp>
    </p:spTree>
    <p:extLst>
      <p:ext uri="{BB962C8B-B14F-4D97-AF65-F5344CB8AC3E}">
        <p14:creationId xmlns:p14="http://schemas.microsoft.com/office/powerpoint/2010/main" val="2288259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90E1EE8-DF62-4E49-8252-4AC73FE2F381}"/>
              </a:ext>
            </a:extLst>
          </p:cNvPr>
          <p:cNvSpPr/>
          <p:nvPr userDrawn="1"/>
        </p:nvSpPr>
        <p:spPr>
          <a:xfrm>
            <a:off x="6853238" y="3929791"/>
            <a:ext cx="5338762" cy="29282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192962" y="1963692"/>
            <a:ext cx="4313237" cy="1846994"/>
          </a:xfrm>
        </p:spPr>
        <p:txBody>
          <a:bodyPr anchor="t">
            <a:noAutofit/>
          </a:bodyPr>
          <a:lstStyle>
            <a:lvl1pPr algn="l">
              <a:defRPr sz="4000" b="0" cap="none" spc="0" baseline="0">
                <a:solidFill>
                  <a:schemeClr val="bg1"/>
                </a:solidFill>
              </a:defRPr>
            </a:lvl1pPr>
          </a:lstStyle>
          <a:p>
            <a:r>
              <a:rPr lang="en-US"/>
              <a:t>Click to edit Master title style</a:t>
            </a:r>
          </a:p>
        </p:txBody>
      </p:sp>
      <p:sp>
        <p:nvSpPr>
          <p:cNvPr id="12" name="Picture Placeholder 11">
            <a:extLst>
              <a:ext uri="{FF2B5EF4-FFF2-40B4-BE49-F238E27FC236}">
                <a16:creationId xmlns:a16="http://schemas.microsoft.com/office/drawing/2014/main" id="{07A17CBF-ED79-8149-94BA-FB1A68EE0398}"/>
              </a:ext>
            </a:extLst>
          </p:cNvPr>
          <p:cNvSpPr>
            <a:spLocks noGrp="1"/>
          </p:cNvSpPr>
          <p:nvPr>
            <p:ph type="pic" sz="quarter" idx="10"/>
          </p:nvPr>
        </p:nvSpPr>
        <p:spPr>
          <a:xfrm>
            <a:off x="0" y="0"/>
            <a:ext cx="6853238" cy="6857999"/>
          </a:xfrm>
        </p:spPr>
        <p:txBody>
          <a:bodyPr/>
          <a:lstStyle/>
          <a:p>
            <a:r>
              <a:rPr lang="en-US"/>
              <a:t>Click icon to add picture</a:t>
            </a:r>
          </a:p>
        </p:txBody>
      </p:sp>
      <p:sp>
        <p:nvSpPr>
          <p:cNvPr id="18" name="Text Placeholder 17">
            <a:extLst>
              <a:ext uri="{FF2B5EF4-FFF2-40B4-BE49-F238E27FC236}">
                <a16:creationId xmlns:a16="http://schemas.microsoft.com/office/drawing/2014/main" id="{4A100F13-C285-884E-A44C-3332EF05ABA1}"/>
              </a:ext>
            </a:extLst>
          </p:cNvPr>
          <p:cNvSpPr>
            <a:spLocks noGrp="1"/>
          </p:cNvSpPr>
          <p:nvPr>
            <p:ph type="body" sz="quarter" idx="11" hasCustomPrompt="1"/>
          </p:nvPr>
        </p:nvSpPr>
        <p:spPr>
          <a:xfrm>
            <a:off x="7192963" y="1368442"/>
            <a:ext cx="4313237" cy="335734"/>
          </a:xfrm>
        </p:spPr>
        <p:txBody>
          <a:bodyPr>
            <a:normAutofit/>
          </a:bodyPr>
          <a:lstStyle>
            <a:lvl1pPr marL="0" indent="0">
              <a:buNone/>
              <a:defRPr sz="1400" b="1" cap="all" spc="200" baseline="0">
                <a:solidFill>
                  <a:schemeClr val="bg1"/>
                </a:solidFill>
              </a:defRPr>
            </a:lvl1pPr>
          </a:lstStyle>
          <a:p>
            <a:pPr lvl="0"/>
            <a:r>
              <a:rPr lang="en-US"/>
              <a:t>Insert Date</a:t>
            </a:r>
          </a:p>
        </p:txBody>
      </p:sp>
      <p:pic>
        <p:nvPicPr>
          <p:cNvPr id="19" name="Picture 18">
            <a:extLst>
              <a:ext uri="{FF2B5EF4-FFF2-40B4-BE49-F238E27FC236}">
                <a16:creationId xmlns:a16="http://schemas.microsoft.com/office/drawing/2014/main" id="{1F629579-5999-614B-8EBC-C3D2B394FB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92963" y="6189794"/>
            <a:ext cx="2568060" cy="211330"/>
          </a:xfrm>
          <a:prstGeom prst="rect">
            <a:avLst/>
          </a:prstGeom>
        </p:spPr>
      </p:pic>
      <p:sp>
        <p:nvSpPr>
          <p:cNvPr id="22" name="Text Placeholder 21">
            <a:extLst>
              <a:ext uri="{FF2B5EF4-FFF2-40B4-BE49-F238E27FC236}">
                <a16:creationId xmlns:a16="http://schemas.microsoft.com/office/drawing/2014/main" id="{E9C1D367-65D1-0342-A522-13D9516FABDF}"/>
              </a:ext>
            </a:extLst>
          </p:cNvPr>
          <p:cNvSpPr>
            <a:spLocks noGrp="1"/>
          </p:cNvSpPr>
          <p:nvPr>
            <p:ph type="body" sz="quarter" idx="12"/>
          </p:nvPr>
        </p:nvSpPr>
        <p:spPr>
          <a:xfrm>
            <a:off x="7192963" y="4155247"/>
            <a:ext cx="4313237" cy="1654746"/>
          </a:xfrm>
        </p:spPr>
        <p:txBody>
          <a:bodyPr anchor="t">
            <a:normAutofit/>
          </a:bodyPr>
          <a:lstStyle>
            <a:lvl1pPr marL="0" indent="0">
              <a:lnSpc>
                <a:spcPct val="120000"/>
              </a:lnSpc>
              <a:spcBef>
                <a:spcPts val="0"/>
              </a:spcBef>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21">
            <a:extLst>
              <a:ext uri="{FF2B5EF4-FFF2-40B4-BE49-F238E27FC236}">
                <a16:creationId xmlns:a16="http://schemas.microsoft.com/office/drawing/2014/main" id="{8786C147-035C-5740-B7B1-F83031B24165}"/>
              </a:ext>
            </a:extLst>
          </p:cNvPr>
          <p:cNvSpPr>
            <a:spLocks noGrp="1"/>
          </p:cNvSpPr>
          <p:nvPr>
            <p:ph type="body" sz="quarter" idx="16" hasCustomPrompt="1"/>
          </p:nvPr>
        </p:nvSpPr>
        <p:spPr>
          <a:xfrm>
            <a:off x="0" y="6648711"/>
            <a:ext cx="6853238" cy="215444"/>
          </a:xfrm>
        </p:spPr>
        <p:txBody>
          <a:bodyPr wrap="square" lIns="91440" tIns="45720" rIns="91440" bIns="45720" anchor="ctr" anchorCtr="0">
            <a:spAutoFit/>
          </a:bodyPr>
          <a:lstStyle>
            <a:lvl1pPr marL="0" indent="0" algn="r">
              <a:buNone/>
              <a:defRPr sz="800" cap="all" spc="100" baseline="0">
                <a:solidFill>
                  <a:schemeClr val="bg1"/>
                </a:solidFill>
              </a:defRPr>
            </a:lvl1pPr>
          </a:lstStyle>
          <a:p>
            <a:pPr lvl="0"/>
            <a:r>
              <a:rPr lang="en-US"/>
              <a:t>Image Credit</a:t>
            </a:r>
          </a:p>
        </p:txBody>
      </p:sp>
      <p:sp>
        <p:nvSpPr>
          <p:cNvPr id="14" name="Rectangle 13">
            <a:extLst>
              <a:ext uri="{FF2B5EF4-FFF2-40B4-BE49-F238E27FC236}">
                <a16:creationId xmlns:a16="http://schemas.microsoft.com/office/drawing/2014/main" id="{88883828-E879-FC48-8385-0D7ACE7BEEC9}"/>
              </a:ext>
            </a:extLst>
          </p:cNvPr>
          <p:cNvSpPr/>
          <p:nvPr userDrawn="1"/>
        </p:nvSpPr>
        <p:spPr>
          <a:xfrm>
            <a:off x="7192962" y="1746504"/>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6630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actice 1">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9056688" y="488674"/>
            <a:ext cx="2449512" cy="6369325"/>
          </a:xfrm>
        </p:spPr>
        <p:txBody>
          <a:bodyPr>
            <a:normAutofit/>
          </a:bodyPr>
          <a:lstStyle>
            <a:lvl1pPr marL="0" indent="0">
              <a:lnSpc>
                <a:spcPct val="100000"/>
              </a:lnSpc>
              <a:spcBef>
                <a:spcPts val="0"/>
              </a:spcBef>
              <a:spcAft>
                <a:spcPts val="400"/>
              </a:spcAft>
              <a:buNone/>
              <a:defRPr sz="1800"/>
            </a:lvl1pPr>
            <a:lvl2pPr marL="11113" indent="0">
              <a:spcBef>
                <a:spcPts val="1800"/>
              </a:spcBef>
              <a:spcAft>
                <a:spcPts val="1800"/>
              </a:spcAft>
              <a:buNone/>
              <a:tabLst/>
              <a:defRPr sz="1600" b="1" cap="all" spc="100" baseline="0">
                <a:solidFill>
                  <a:schemeClr val="tx2"/>
                </a:solidFill>
              </a:defRPr>
            </a:lvl2pPr>
            <a:lvl3pPr marL="914400" indent="0">
              <a:buNone/>
              <a:defRPr sz="1400"/>
            </a:lvl3pPr>
            <a:lvl4pPr marL="1371600" indent="0">
              <a:buNone/>
              <a:defRPr sz="1200"/>
            </a:lvl4pPr>
            <a:lvl5pPr marL="1828800" indent="0">
              <a:buNone/>
              <a:defRPr sz="1200"/>
            </a:lvl5pPr>
          </a:lstStyle>
          <a:p>
            <a:pPr lvl="0"/>
            <a:r>
              <a:rPr lang="en-US"/>
              <a:t>Click to edit Master text styles</a:t>
            </a:r>
          </a:p>
          <a:p>
            <a:pPr lvl="1"/>
            <a:r>
              <a:rPr lang="en-US" cap="all" spc="100" baseline="0"/>
              <a:t>Subtitle</a:t>
            </a:r>
            <a:endParaRPr lang="en-US"/>
          </a:p>
        </p:txBody>
      </p:sp>
      <p:sp>
        <p:nvSpPr>
          <p:cNvPr id="4" name="Date Placeholder 3">
            <a:extLst>
              <a:ext uri="{FF2B5EF4-FFF2-40B4-BE49-F238E27FC236}">
                <a16:creationId xmlns:a16="http://schemas.microsoft.com/office/drawing/2014/main" id="{803671B2-621F-D34F-A8A0-D4D1A7E202CC}"/>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D5658141-F0AC-704D-9680-E75460E7026C}"/>
              </a:ext>
            </a:extLst>
          </p:cNvPr>
          <p:cNvSpPr>
            <a:spLocks noGrp="1"/>
          </p:cNvSpPr>
          <p:nvPr>
            <p:ph type="sldNum" sz="quarter" idx="12"/>
          </p:nvPr>
        </p:nvSpPr>
        <p:spPr/>
        <p:txBody>
          <a:bodyPr/>
          <a:lstStyle/>
          <a:p>
            <a:fld id="{F98463DB-7B07-6943-80E3-B9A8273C7E22}" type="slidenum">
              <a:rPr lang="en-US" smtClean="0"/>
              <a:pPr/>
              <a:t>‹#›</a:t>
            </a:fld>
            <a:endParaRPr lang="en-US"/>
          </a:p>
        </p:txBody>
      </p:sp>
      <p:sp>
        <p:nvSpPr>
          <p:cNvPr id="7" name="Picture Placeholder 6">
            <a:extLst>
              <a:ext uri="{FF2B5EF4-FFF2-40B4-BE49-F238E27FC236}">
                <a16:creationId xmlns:a16="http://schemas.microsoft.com/office/drawing/2014/main" id="{FAD99AEA-0942-F44E-82BD-844F6AA5150F}"/>
              </a:ext>
            </a:extLst>
          </p:cNvPr>
          <p:cNvSpPr>
            <a:spLocks noGrp="1"/>
          </p:cNvSpPr>
          <p:nvPr>
            <p:ph type="pic" sz="quarter" idx="13"/>
          </p:nvPr>
        </p:nvSpPr>
        <p:spPr>
          <a:xfrm>
            <a:off x="0" y="1620371"/>
            <a:ext cx="5926137" cy="5237628"/>
          </a:xfrm>
        </p:spPr>
        <p:txBody>
          <a:bodyPr/>
          <a:lstStyle/>
          <a:p>
            <a:r>
              <a:rPr lang="en-US"/>
              <a:t>Click icon to add picture</a:t>
            </a:r>
          </a:p>
        </p:txBody>
      </p:sp>
      <p:sp>
        <p:nvSpPr>
          <p:cNvPr id="2" name="Title 1">
            <a:extLst>
              <a:ext uri="{FF2B5EF4-FFF2-40B4-BE49-F238E27FC236}">
                <a16:creationId xmlns:a16="http://schemas.microsoft.com/office/drawing/2014/main" id="{35A2385D-5C5C-B54F-B0B8-C004F965EA3E}"/>
              </a:ext>
            </a:extLst>
          </p:cNvPr>
          <p:cNvSpPr>
            <a:spLocks noGrp="1"/>
          </p:cNvSpPr>
          <p:nvPr>
            <p:ph type="title"/>
          </p:nvPr>
        </p:nvSpPr>
        <p:spPr>
          <a:xfrm>
            <a:off x="685800" y="457200"/>
            <a:ext cx="5240337" cy="576072"/>
          </a:xfrm>
        </p:spPr>
        <p:txBody>
          <a:bodyPr/>
          <a:lstStyle/>
          <a:p>
            <a:r>
              <a:rPr lang="en-US"/>
              <a:t>Click to edit Master title style</a:t>
            </a:r>
          </a:p>
        </p:txBody>
      </p:sp>
      <p:sp>
        <p:nvSpPr>
          <p:cNvPr id="8" name="Text Placeholder 22">
            <a:extLst>
              <a:ext uri="{FF2B5EF4-FFF2-40B4-BE49-F238E27FC236}">
                <a16:creationId xmlns:a16="http://schemas.microsoft.com/office/drawing/2014/main" id="{048E8775-CEBA-8B4F-9B33-0875D822D636}"/>
              </a:ext>
            </a:extLst>
          </p:cNvPr>
          <p:cNvSpPr>
            <a:spLocks noGrp="1"/>
          </p:cNvSpPr>
          <p:nvPr>
            <p:ph type="body" sz="quarter" idx="16" hasCustomPrompt="1"/>
          </p:nvPr>
        </p:nvSpPr>
        <p:spPr>
          <a:xfrm>
            <a:off x="744538" y="6654866"/>
            <a:ext cx="5181599" cy="203133"/>
          </a:xfrm>
        </p:spPr>
        <p:txBody>
          <a:bodyPr wrap="square" lIns="91440" tIns="45720" rIns="91440" bIns="45720" anchor="ctr" anchorCtr="0">
            <a:spAutoFit/>
          </a:bodyPr>
          <a:lstStyle>
            <a:lvl1pPr marL="0" indent="0" algn="r">
              <a:buNone/>
              <a:defRPr sz="800" cap="all" spc="100" baseline="0">
                <a:solidFill>
                  <a:schemeClr val="bg1"/>
                </a:solidFill>
              </a:defRPr>
            </a:lvl1pPr>
          </a:lstStyle>
          <a:p>
            <a:pPr lvl="0"/>
            <a:r>
              <a:rPr lang="en-US"/>
              <a:t>Image Credit</a:t>
            </a:r>
          </a:p>
        </p:txBody>
      </p:sp>
    </p:spTree>
    <p:extLst>
      <p:ext uri="{BB962C8B-B14F-4D97-AF65-F5344CB8AC3E}">
        <p14:creationId xmlns:p14="http://schemas.microsoft.com/office/powerpoint/2010/main" val="3311877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actice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03671B2-621F-D34F-A8A0-D4D1A7E202CC}"/>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D5658141-F0AC-704D-9680-E75460E7026C}"/>
              </a:ext>
            </a:extLst>
          </p:cNvPr>
          <p:cNvSpPr>
            <a:spLocks noGrp="1"/>
          </p:cNvSpPr>
          <p:nvPr>
            <p:ph type="sldNum" sz="quarter" idx="12"/>
          </p:nvPr>
        </p:nvSpPr>
        <p:spPr/>
        <p:txBody>
          <a:bodyPr/>
          <a:lstStyle/>
          <a:p>
            <a:fld id="{F98463DB-7B07-6943-80E3-B9A8273C7E22}" type="slidenum">
              <a:rPr lang="en-US" smtClean="0"/>
              <a:pPr/>
              <a:t>‹#›</a:t>
            </a:fld>
            <a:endParaRPr lang="en-US"/>
          </a:p>
        </p:txBody>
      </p:sp>
      <p:sp>
        <p:nvSpPr>
          <p:cNvPr id="7" name="Picture Placeholder 6">
            <a:extLst>
              <a:ext uri="{FF2B5EF4-FFF2-40B4-BE49-F238E27FC236}">
                <a16:creationId xmlns:a16="http://schemas.microsoft.com/office/drawing/2014/main" id="{FAD99AEA-0942-F44E-82BD-844F6AA5150F}"/>
              </a:ext>
            </a:extLst>
          </p:cNvPr>
          <p:cNvSpPr>
            <a:spLocks noGrp="1"/>
          </p:cNvSpPr>
          <p:nvPr>
            <p:ph type="pic" sz="quarter" idx="13"/>
          </p:nvPr>
        </p:nvSpPr>
        <p:spPr>
          <a:xfrm>
            <a:off x="-1" y="1600200"/>
            <a:ext cx="9400032" cy="5257800"/>
          </a:xfrm>
        </p:spPr>
        <p:txBody>
          <a:bodyPr/>
          <a:lstStyle/>
          <a:p>
            <a:r>
              <a:rPr lang="en-US"/>
              <a:t>Click icon to add picture</a:t>
            </a:r>
          </a:p>
        </p:txBody>
      </p:sp>
      <p:sp>
        <p:nvSpPr>
          <p:cNvPr id="2" name="Title 1">
            <a:extLst>
              <a:ext uri="{FF2B5EF4-FFF2-40B4-BE49-F238E27FC236}">
                <a16:creationId xmlns:a16="http://schemas.microsoft.com/office/drawing/2014/main" id="{F72A72C7-EB24-FE4A-A255-EAB3C27870CB}"/>
              </a:ext>
            </a:extLst>
          </p:cNvPr>
          <p:cNvSpPr>
            <a:spLocks noGrp="1"/>
          </p:cNvSpPr>
          <p:nvPr>
            <p:ph type="title"/>
          </p:nvPr>
        </p:nvSpPr>
        <p:spPr>
          <a:xfrm>
            <a:off x="685800" y="457200"/>
            <a:ext cx="8370887" cy="576072"/>
          </a:xfrm>
        </p:spPr>
        <p:txBody>
          <a:bodyPr/>
          <a:lstStyle/>
          <a:p>
            <a:r>
              <a:rPr lang="en-US"/>
              <a:t>Click to edit Master title style</a:t>
            </a:r>
          </a:p>
        </p:txBody>
      </p:sp>
      <p:sp>
        <p:nvSpPr>
          <p:cNvPr id="8" name="Text Placeholder 22">
            <a:extLst>
              <a:ext uri="{FF2B5EF4-FFF2-40B4-BE49-F238E27FC236}">
                <a16:creationId xmlns:a16="http://schemas.microsoft.com/office/drawing/2014/main" id="{DCED86F4-30DE-F841-86E9-F8D3B5F821AB}"/>
              </a:ext>
            </a:extLst>
          </p:cNvPr>
          <p:cNvSpPr>
            <a:spLocks noGrp="1"/>
          </p:cNvSpPr>
          <p:nvPr>
            <p:ph type="body" sz="quarter" idx="16" hasCustomPrompt="1"/>
          </p:nvPr>
        </p:nvSpPr>
        <p:spPr>
          <a:xfrm>
            <a:off x="4207302" y="6654867"/>
            <a:ext cx="5181599" cy="203133"/>
          </a:xfrm>
        </p:spPr>
        <p:txBody>
          <a:bodyPr wrap="square" lIns="91440" tIns="45720" rIns="91440" bIns="45720" anchor="ctr" anchorCtr="0">
            <a:spAutoFit/>
          </a:bodyPr>
          <a:lstStyle>
            <a:lvl1pPr marL="0" indent="0" algn="r">
              <a:buNone/>
              <a:defRPr sz="800" cap="all" spc="100" baseline="0">
                <a:solidFill>
                  <a:schemeClr val="bg1"/>
                </a:solidFill>
              </a:defRPr>
            </a:lvl1pPr>
          </a:lstStyle>
          <a:p>
            <a:pPr lvl="0"/>
            <a:r>
              <a:rPr lang="en-US"/>
              <a:t>Image Credit</a:t>
            </a:r>
          </a:p>
        </p:txBody>
      </p:sp>
    </p:spTree>
    <p:extLst>
      <p:ext uri="{BB962C8B-B14F-4D97-AF65-F5344CB8AC3E}">
        <p14:creationId xmlns:p14="http://schemas.microsoft.com/office/powerpoint/2010/main" val="618720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Featured Content-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71B2-621F-D34F-A8A0-D4D1A7E202CC}"/>
              </a:ext>
            </a:extLst>
          </p:cNvPr>
          <p:cNvSpPr>
            <a:spLocks noGrp="1"/>
          </p:cNvSpPr>
          <p:nvPr>
            <p:ph type="dt" sz="half" idx="10"/>
          </p:nvPr>
        </p:nvSpPr>
        <p:spPr/>
        <p:txBody>
          <a:bodyPr/>
          <a:lstStyle>
            <a:lvl1pPr>
              <a:defRPr>
                <a:solidFill>
                  <a:schemeClr val="bg1"/>
                </a:solidFill>
              </a:defRPr>
            </a:lvl1pPr>
          </a:lstStyle>
          <a:p>
            <a:endParaRPr lang="en-US"/>
          </a:p>
        </p:txBody>
      </p:sp>
      <p:sp>
        <p:nvSpPr>
          <p:cNvPr id="5" name="Footer Placeholder 4">
            <a:extLst>
              <a:ext uri="{FF2B5EF4-FFF2-40B4-BE49-F238E27FC236}">
                <a16:creationId xmlns:a16="http://schemas.microsoft.com/office/drawing/2014/main" id="{D4316C59-5468-754D-8C91-AB326197E576}"/>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D5658141-F0AC-704D-9680-E75460E7026C}"/>
              </a:ext>
            </a:extLst>
          </p:cNvPr>
          <p:cNvSpPr>
            <a:spLocks noGrp="1"/>
          </p:cNvSpPr>
          <p:nvPr>
            <p:ph type="sldNum" sz="quarter" idx="12"/>
          </p:nvPr>
        </p:nvSpPr>
        <p:spPr/>
        <p:txBody>
          <a:bodyPr/>
          <a:lstStyle>
            <a:lvl1pPr>
              <a:defRPr>
                <a:solidFill>
                  <a:schemeClr val="bg1"/>
                </a:solidFill>
              </a:defRPr>
            </a:lvl1pPr>
          </a:lstStyle>
          <a:p>
            <a:fld id="{F98463DB-7B07-6943-80E3-B9A8273C7E22}" type="slidenum">
              <a:rPr lang="en-US" smtClean="0"/>
              <a:pPr/>
              <a:t>‹#›</a:t>
            </a:fld>
            <a:endParaRPr lang="en-US"/>
          </a:p>
        </p:txBody>
      </p:sp>
      <p:pic>
        <p:nvPicPr>
          <p:cNvPr id="7" name="Picture 6">
            <a:extLst>
              <a:ext uri="{FF2B5EF4-FFF2-40B4-BE49-F238E27FC236}">
                <a16:creationId xmlns:a16="http://schemas.microsoft.com/office/drawing/2014/main" id="{A1ACFED5-419A-BB43-A3A8-CD828014FE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2625" y="6470853"/>
            <a:ext cx="1371600" cy="112871"/>
          </a:xfrm>
          <a:prstGeom prst="rect">
            <a:avLst/>
          </a:prstGeom>
        </p:spPr>
      </p:pic>
    </p:spTree>
    <p:extLst>
      <p:ext uri="{BB962C8B-B14F-4D97-AF65-F5344CB8AC3E}">
        <p14:creationId xmlns:p14="http://schemas.microsoft.com/office/powerpoint/2010/main" val="15448975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Featured Content-3">
    <p:spTree>
      <p:nvGrpSpPr>
        <p:cNvPr id="1" name=""/>
        <p:cNvGrpSpPr/>
        <p:nvPr/>
      </p:nvGrpSpPr>
      <p:grpSpPr>
        <a:xfrm>
          <a:off x="0" y="0"/>
          <a:ext cx="0" cy="0"/>
          <a:chOff x="0" y="0"/>
          <a:chExt cx="0" cy="0"/>
        </a:xfrm>
      </p:grpSpPr>
      <p:sp>
        <p:nvSpPr>
          <p:cNvPr id="2" name="Title 1"/>
          <p:cNvSpPr>
            <a:spLocks noGrp="1"/>
          </p:cNvSpPr>
          <p:nvPr>
            <p:ph type="title"/>
          </p:nvPr>
        </p:nvSpPr>
        <p:spPr>
          <a:xfrm>
            <a:off x="685800" y="1371600"/>
            <a:ext cx="4305300" cy="3617259"/>
          </a:xfrm>
        </p:spPr>
        <p:txBody>
          <a:bodyPr anchor="t"/>
          <a:lstStyle>
            <a:lvl1pPr>
              <a:defRPr sz="36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447391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eam">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hasCustomPrompt="1"/>
          </p:nvPr>
        </p:nvSpPr>
        <p:spPr>
          <a:xfrm>
            <a:off x="2156968" y="1371601"/>
            <a:ext cx="3769171" cy="1286028"/>
          </a:xfrm>
        </p:spPr>
        <p:txBody>
          <a:bodyPr/>
          <a:lstStyle>
            <a:lvl1pPr marL="7938" indent="0">
              <a:spcBef>
                <a:spcPts val="0"/>
              </a:spcBef>
              <a:spcAft>
                <a:spcPts val="0"/>
              </a:spcAft>
              <a:buNone/>
              <a:tabLst/>
              <a:defRPr sz="1400" b="1" cap="none" spc="0" baseline="0">
                <a:solidFill>
                  <a:schemeClr val="bg1"/>
                </a:solidFill>
              </a:defRPr>
            </a:lvl1pPr>
            <a:lvl2pPr marL="7938" indent="0">
              <a:spcBef>
                <a:spcPts val="0"/>
              </a:spcBef>
              <a:spcAft>
                <a:spcPts val="400"/>
              </a:spcAft>
              <a:buNone/>
              <a:tabLst/>
              <a:defRPr sz="1400">
                <a:solidFill>
                  <a:schemeClr val="accent3"/>
                </a:solidFill>
              </a:defRPr>
            </a:lvl2pPr>
            <a:lvl3pPr marL="7938" indent="0">
              <a:spcBef>
                <a:spcPts val="0"/>
              </a:spcBef>
              <a:buNone/>
              <a:tabLst/>
              <a:defRPr sz="1200">
                <a:solidFill>
                  <a:schemeClr val="bg1"/>
                </a:solidFill>
              </a:defRPr>
            </a:lvl3pPr>
            <a:lvl4pPr marL="7938" indent="0">
              <a:spcBef>
                <a:spcPts val="0"/>
              </a:spcBef>
              <a:buNone/>
              <a:tabLst/>
              <a:defRPr sz="1050">
                <a:solidFill>
                  <a:schemeClr val="bg1"/>
                </a:solidFill>
              </a:defRPr>
            </a:lvl4pPr>
            <a:lvl5pPr marL="7938" indent="0">
              <a:spcBef>
                <a:spcPts val="0"/>
              </a:spcBef>
              <a:buNone/>
              <a:tabLst/>
              <a:defRPr sz="1050">
                <a:solidFill>
                  <a:schemeClr val="bg1"/>
                </a:solidFill>
              </a:defRPr>
            </a:lvl5pPr>
          </a:lstStyle>
          <a:p>
            <a:pPr lvl="0"/>
            <a:r>
              <a:rPr lang="en-US"/>
              <a:t>Click to add text, indent for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71B2-621F-D34F-A8A0-D4D1A7E202CC}"/>
              </a:ext>
            </a:extLst>
          </p:cNvPr>
          <p:cNvSpPr>
            <a:spLocks noGrp="1"/>
          </p:cNvSpPr>
          <p:nvPr>
            <p:ph type="dt" sz="half" idx="10"/>
          </p:nvPr>
        </p:nvSpPr>
        <p:spPr/>
        <p:txBody>
          <a:bodyPr/>
          <a:lstStyle>
            <a:lvl1pPr>
              <a:defRPr>
                <a:solidFill>
                  <a:schemeClr val="bg1"/>
                </a:solidFill>
              </a:defRPr>
            </a:lvl1pPr>
          </a:lstStyle>
          <a:p>
            <a:endParaRPr lang="en-US"/>
          </a:p>
        </p:txBody>
      </p:sp>
      <p:sp>
        <p:nvSpPr>
          <p:cNvPr id="5" name="Footer Placeholder 4">
            <a:extLst>
              <a:ext uri="{FF2B5EF4-FFF2-40B4-BE49-F238E27FC236}">
                <a16:creationId xmlns:a16="http://schemas.microsoft.com/office/drawing/2014/main" id="{D4316C59-5468-754D-8C91-AB326197E576}"/>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D5658141-F0AC-704D-9680-E75460E7026C}"/>
              </a:ext>
            </a:extLst>
          </p:cNvPr>
          <p:cNvSpPr>
            <a:spLocks noGrp="1"/>
          </p:cNvSpPr>
          <p:nvPr>
            <p:ph type="sldNum" sz="quarter" idx="12"/>
          </p:nvPr>
        </p:nvSpPr>
        <p:spPr/>
        <p:txBody>
          <a:bodyPr/>
          <a:lstStyle>
            <a:lvl1pPr>
              <a:defRPr>
                <a:solidFill>
                  <a:schemeClr val="bg1"/>
                </a:solidFill>
              </a:defRPr>
            </a:lvl1pPr>
          </a:lstStyle>
          <a:p>
            <a:fld id="{F98463DB-7B07-6943-80E3-B9A8273C7E22}" type="slidenum">
              <a:rPr lang="en-US" smtClean="0"/>
              <a:pPr/>
              <a:t>‹#›</a:t>
            </a:fld>
            <a:endParaRPr lang="en-US"/>
          </a:p>
        </p:txBody>
      </p:sp>
      <p:sp>
        <p:nvSpPr>
          <p:cNvPr id="8" name="Picture Placeholder 7">
            <a:extLst>
              <a:ext uri="{FF2B5EF4-FFF2-40B4-BE49-F238E27FC236}">
                <a16:creationId xmlns:a16="http://schemas.microsoft.com/office/drawing/2014/main" id="{51823242-C8E7-C54B-AA34-E62AE48B083E}"/>
              </a:ext>
            </a:extLst>
          </p:cNvPr>
          <p:cNvSpPr>
            <a:spLocks noGrp="1"/>
          </p:cNvSpPr>
          <p:nvPr>
            <p:ph type="pic" sz="quarter" idx="13"/>
          </p:nvPr>
        </p:nvSpPr>
        <p:spPr>
          <a:xfrm>
            <a:off x="685800" y="1371601"/>
            <a:ext cx="1262287" cy="1273511"/>
          </a:xfrm>
        </p:spPr>
        <p:txBody>
          <a:bodyPr/>
          <a:lstStyle/>
          <a:p>
            <a:r>
              <a:rPr lang="en-US"/>
              <a:t>Click icon to add picture</a:t>
            </a:r>
          </a:p>
        </p:txBody>
      </p:sp>
      <p:sp>
        <p:nvSpPr>
          <p:cNvPr id="17" name="Picture Placeholder 7">
            <a:extLst>
              <a:ext uri="{FF2B5EF4-FFF2-40B4-BE49-F238E27FC236}">
                <a16:creationId xmlns:a16="http://schemas.microsoft.com/office/drawing/2014/main" id="{D55F8FF8-9F35-5D47-A139-55B72F0ECE23}"/>
              </a:ext>
            </a:extLst>
          </p:cNvPr>
          <p:cNvSpPr>
            <a:spLocks noGrp="1"/>
          </p:cNvSpPr>
          <p:nvPr>
            <p:ph type="pic" sz="quarter" idx="14"/>
          </p:nvPr>
        </p:nvSpPr>
        <p:spPr>
          <a:xfrm>
            <a:off x="685800" y="3135145"/>
            <a:ext cx="1262287" cy="1273511"/>
          </a:xfrm>
        </p:spPr>
        <p:txBody>
          <a:bodyPr/>
          <a:lstStyle/>
          <a:p>
            <a:r>
              <a:rPr lang="en-US"/>
              <a:t>Click icon to add picture</a:t>
            </a:r>
          </a:p>
        </p:txBody>
      </p:sp>
      <p:sp>
        <p:nvSpPr>
          <p:cNvPr id="18" name="Picture Placeholder 7">
            <a:extLst>
              <a:ext uri="{FF2B5EF4-FFF2-40B4-BE49-F238E27FC236}">
                <a16:creationId xmlns:a16="http://schemas.microsoft.com/office/drawing/2014/main" id="{3517AFA9-07E1-B846-A503-0B2BBBE13116}"/>
              </a:ext>
            </a:extLst>
          </p:cNvPr>
          <p:cNvSpPr>
            <a:spLocks noGrp="1"/>
          </p:cNvSpPr>
          <p:nvPr>
            <p:ph type="pic" sz="quarter" idx="15"/>
          </p:nvPr>
        </p:nvSpPr>
        <p:spPr>
          <a:xfrm>
            <a:off x="685800" y="4898689"/>
            <a:ext cx="1262287" cy="1273511"/>
          </a:xfrm>
        </p:spPr>
        <p:txBody>
          <a:bodyPr/>
          <a:lstStyle/>
          <a:p>
            <a:r>
              <a:rPr lang="en-US"/>
              <a:t>Click icon to add picture</a:t>
            </a:r>
          </a:p>
        </p:txBody>
      </p:sp>
      <p:sp>
        <p:nvSpPr>
          <p:cNvPr id="19" name="Content Placeholder 2">
            <a:extLst>
              <a:ext uri="{FF2B5EF4-FFF2-40B4-BE49-F238E27FC236}">
                <a16:creationId xmlns:a16="http://schemas.microsoft.com/office/drawing/2014/main" id="{F8343D9C-5BDA-014C-BC01-E120C26152FF}"/>
              </a:ext>
            </a:extLst>
          </p:cNvPr>
          <p:cNvSpPr>
            <a:spLocks noGrp="1"/>
          </p:cNvSpPr>
          <p:nvPr>
            <p:ph idx="16" hasCustomPrompt="1"/>
          </p:nvPr>
        </p:nvSpPr>
        <p:spPr>
          <a:xfrm>
            <a:off x="2156968" y="3128887"/>
            <a:ext cx="3769171" cy="1286028"/>
          </a:xfrm>
        </p:spPr>
        <p:txBody>
          <a:bodyPr/>
          <a:lstStyle>
            <a:lvl1pPr marL="7938" indent="0">
              <a:spcBef>
                <a:spcPts val="0"/>
              </a:spcBef>
              <a:spcAft>
                <a:spcPts val="0"/>
              </a:spcAft>
              <a:buNone/>
              <a:tabLst/>
              <a:defRPr lang="en-US" sz="1400" b="1" kern="1200" cap="none" spc="0" baseline="0" dirty="0">
                <a:solidFill>
                  <a:schemeClr val="bg1"/>
                </a:solidFill>
                <a:latin typeface="+mn-lt"/>
                <a:ea typeface="+mn-ea"/>
                <a:cs typeface="+mn-cs"/>
              </a:defRPr>
            </a:lvl1pPr>
            <a:lvl2pPr marL="7938" indent="0">
              <a:spcBef>
                <a:spcPts val="0"/>
              </a:spcBef>
              <a:spcAft>
                <a:spcPts val="400"/>
              </a:spcAft>
              <a:buNone/>
              <a:tabLst/>
              <a:defRPr lang="en-US" sz="1400" kern="1200" dirty="0">
                <a:solidFill>
                  <a:schemeClr val="accent3"/>
                </a:solidFill>
                <a:latin typeface="+mn-lt"/>
                <a:ea typeface="+mn-ea"/>
                <a:cs typeface="+mn-cs"/>
              </a:defRPr>
            </a:lvl2pPr>
            <a:lvl3pPr marL="7938" indent="0">
              <a:spcBef>
                <a:spcPts val="0"/>
              </a:spcBef>
              <a:buNone/>
              <a:tabLst/>
              <a:defRPr sz="1200">
                <a:solidFill>
                  <a:schemeClr val="bg1"/>
                </a:solidFill>
              </a:defRPr>
            </a:lvl3pPr>
            <a:lvl4pPr marL="7938" indent="0">
              <a:spcBef>
                <a:spcPts val="0"/>
              </a:spcBef>
              <a:buNone/>
              <a:tabLst/>
              <a:defRPr sz="1050">
                <a:solidFill>
                  <a:schemeClr val="bg1"/>
                </a:solidFill>
              </a:defRPr>
            </a:lvl4pPr>
            <a:lvl5pPr marL="7938" indent="0">
              <a:spcBef>
                <a:spcPts val="0"/>
              </a:spcBef>
              <a:buNone/>
              <a:tabLst/>
              <a:defRPr sz="1050">
                <a:solidFill>
                  <a:schemeClr val="bg1"/>
                </a:solidFill>
              </a:defRPr>
            </a:lvl5pPr>
          </a:lstStyle>
          <a:p>
            <a:pPr lvl="0"/>
            <a:r>
              <a:rPr lang="en-US"/>
              <a:t>Click to add text, indent for styles</a:t>
            </a:r>
          </a:p>
          <a:p>
            <a:pPr marL="7938" lvl="1" indent="0" algn="l" defTabSz="914400" rtl="0" eaLnBrk="1" latinLnBrk="0" hangingPunct="1">
              <a:lnSpc>
                <a:spcPct val="100000"/>
              </a:lnSpc>
              <a:spcBef>
                <a:spcPts val="0"/>
              </a:spcBef>
              <a:spcAft>
                <a:spcPts val="400"/>
              </a:spcAft>
              <a:buFont typeface="Arial"/>
              <a:buNone/>
              <a:tabLst/>
            </a:pPr>
            <a:r>
              <a:rPr lang="en-US"/>
              <a:t>Second level</a:t>
            </a:r>
          </a:p>
          <a:p>
            <a:pPr lvl="2"/>
            <a:r>
              <a:rPr lang="en-US"/>
              <a:t>Third level</a:t>
            </a:r>
          </a:p>
          <a:p>
            <a:pPr lvl="3"/>
            <a:r>
              <a:rPr lang="en-US"/>
              <a:t>Fourth level</a:t>
            </a:r>
          </a:p>
          <a:p>
            <a:pPr lvl="4"/>
            <a:r>
              <a:rPr lang="en-US"/>
              <a:t>Fifth level</a:t>
            </a:r>
          </a:p>
        </p:txBody>
      </p:sp>
      <p:sp>
        <p:nvSpPr>
          <p:cNvPr id="20" name="Content Placeholder 2">
            <a:extLst>
              <a:ext uri="{FF2B5EF4-FFF2-40B4-BE49-F238E27FC236}">
                <a16:creationId xmlns:a16="http://schemas.microsoft.com/office/drawing/2014/main" id="{04AB7707-6052-4C49-BD40-D2CEBAC629DD}"/>
              </a:ext>
            </a:extLst>
          </p:cNvPr>
          <p:cNvSpPr>
            <a:spLocks noGrp="1"/>
          </p:cNvSpPr>
          <p:nvPr>
            <p:ph idx="17" hasCustomPrompt="1"/>
          </p:nvPr>
        </p:nvSpPr>
        <p:spPr>
          <a:xfrm>
            <a:off x="2156968" y="4886173"/>
            <a:ext cx="3769171" cy="1286028"/>
          </a:xfrm>
        </p:spPr>
        <p:txBody>
          <a:bodyPr/>
          <a:lstStyle>
            <a:lvl1pPr marL="7938" indent="0">
              <a:spcBef>
                <a:spcPts val="0"/>
              </a:spcBef>
              <a:spcAft>
                <a:spcPts val="0"/>
              </a:spcAft>
              <a:buNone/>
              <a:tabLst/>
              <a:defRPr lang="en-US" sz="1400" b="1" kern="1200" cap="none" spc="0" baseline="0" dirty="0">
                <a:solidFill>
                  <a:schemeClr val="bg1"/>
                </a:solidFill>
                <a:latin typeface="+mn-lt"/>
                <a:ea typeface="+mn-ea"/>
                <a:cs typeface="+mn-cs"/>
              </a:defRPr>
            </a:lvl1pPr>
            <a:lvl2pPr marL="7938" indent="0">
              <a:spcBef>
                <a:spcPts val="0"/>
              </a:spcBef>
              <a:spcAft>
                <a:spcPts val="400"/>
              </a:spcAft>
              <a:buNone/>
              <a:tabLst/>
              <a:defRPr lang="en-US" sz="1400" kern="1200" dirty="0">
                <a:solidFill>
                  <a:schemeClr val="accent3"/>
                </a:solidFill>
                <a:latin typeface="+mn-lt"/>
                <a:ea typeface="+mn-ea"/>
                <a:cs typeface="+mn-cs"/>
              </a:defRPr>
            </a:lvl2pPr>
            <a:lvl3pPr marL="7938" indent="0">
              <a:spcBef>
                <a:spcPts val="0"/>
              </a:spcBef>
              <a:buNone/>
              <a:tabLst/>
              <a:defRPr sz="1200">
                <a:solidFill>
                  <a:schemeClr val="bg1"/>
                </a:solidFill>
              </a:defRPr>
            </a:lvl3pPr>
            <a:lvl4pPr marL="7938" indent="0">
              <a:spcBef>
                <a:spcPts val="0"/>
              </a:spcBef>
              <a:buNone/>
              <a:tabLst/>
              <a:defRPr sz="1050">
                <a:solidFill>
                  <a:schemeClr val="bg1"/>
                </a:solidFill>
              </a:defRPr>
            </a:lvl4pPr>
            <a:lvl5pPr marL="7938" indent="0">
              <a:spcBef>
                <a:spcPts val="0"/>
              </a:spcBef>
              <a:buNone/>
              <a:tabLst/>
              <a:defRPr sz="1050">
                <a:solidFill>
                  <a:schemeClr val="bg1"/>
                </a:solidFill>
              </a:defRPr>
            </a:lvl5pPr>
          </a:lstStyle>
          <a:p>
            <a:pPr lvl="0"/>
            <a:r>
              <a:rPr lang="en-US"/>
              <a:t>Click to add text, indent for styles</a:t>
            </a:r>
          </a:p>
          <a:p>
            <a:pPr marL="7938" lvl="1" indent="0" algn="l" defTabSz="914400" rtl="0" eaLnBrk="1" latinLnBrk="0" hangingPunct="1">
              <a:lnSpc>
                <a:spcPct val="100000"/>
              </a:lnSpc>
              <a:spcBef>
                <a:spcPts val="0"/>
              </a:spcBef>
              <a:spcAft>
                <a:spcPts val="400"/>
              </a:spcAft>
              <a:buFont typeface="Arial"/>
              <a:buNone/>
              <a:tabLst/>
            </a:pPr>
            <a:r>
              <a:rPr lang="en-US"/>
              <a:t>Second level</a:t>
            </a:r>
          </a:p>
          <a:p>
            <a:pPr lvl="2"/>
            <a:r>
              <a:rPr lang="en-US"/>
              <a:t>Third level</a:t>
            </a:r>
          </a:p>
          <a:p>
            <a:pPr lvl="3"/>
            <a:r>
              <a:rPr lang="en-US"/>
              <a:t>Fourth level</a:t>
            </a:r>
          </a:p>
          <a:p>
            <a:pPr lvl="4"/>
            <a:r>
              <a:rPr lang="en-US"/>
              <a:t>Fifth level</a:t>
            </a:r>
          </a:p>
        </p:txBody>
      </p:sp>
      <p:sp>
        <p:nvSpPr>
          <p:cNvPr id="22" name="Content Placeholder 2">
            <a:extLst>
              <a:ext uri="{FF2B5EF4-FFF2-40B4-BE49-F238E27FC236}">
                <a16:creationId xmlns:a16="http://schemas.microsoft.com/office/drawing/2014/main" id="{DC5275D8-3879-C943-9B0B-26B241E1F8C2}"/>
              </a:ext>
            </a:extLst>
          </p:cNvPr>
          <p:cNvSpPr>
            <a:spLocks noGrp="1"/>
          </p:cNvSpPr>
          <p:nvPr>
            <p:ph idx="18" hasCustomPrompt="1"/>
          </p:nvPr>
        </p:nvSpPr>
        <p:spPr>
          <a:xfrm>
            <a:off x="7744968" y="1371601"/>
            <a:ext cx="3769171" cy="1286028"/>
          </a:xfrm>
        </p:spPr>
        <p:txBody>
          <a:bodyPr/>
          <a:lstStyle>
            <a:lvl1pPr marL="7938" indent="0">
              <a:spcBef>
                <a:spcPts val="0"/>
              </a:spcBef>
              <a:spcAft>
                <a:spcPts val="0"/>
              </a:spcAft>
              <a:buNone/>
              <a:tabLst/>
              <a:defRPr lang="en-US" sz="1400" b="1" kern="1200" cap="none" spc="0" baseline="0" dirty="0">
                <a:solidFill>
                  <a:schemeClr val="bg1"/>
                </a:solidFill>
                <a:latin typeface="+mn-lt"/>
                <a:ea typeface="+mn-ea"/>
                <a:cs typeface="+mn-cs"/>
              </a:defRPr>
            </a:lvl1pPr>
            <a:lvl2pPr marL="7938" indent="0">
              <a:spcBef>
                <a:spcPts val="0"/>
              </a:spcBef>
              <a:spcAft>
                <a:spcPts val="400"/>
              </a:spcAft>
              <a:buNone/>
              <a:tabLst/>
              <a:defRPr lang="en-US" sz="1400" kern="1200" dirty="0">
                <a:solidFill>
                  <a:schemeClr val="accent3"/>
                </a:solidFill>
                <a:latin typeface="+mn-lt"/>
                <a:ea typeface="+mn-ea"/>
                <a:cs typeface="+mn-cs"/>
              </a:defRPr>
            </a:lvl2pPr>
            <a:lvl3pPr marL="7938" indent="0">
              <a:spcBef>
                <a:spcPts val="0"/>
              </a:spcBef>
              <a:buNone/>
              <a:tabLst/>
              <a:defRPr sz="1200">
                <a:solidFill>
                  <a:schemeClr val="bg1"/>
                </a:solidFill>
              </a:defRPr>
            </a:lvl3pPr>
            <a:lvl4pPr marL="7938" indent="0">
              <a:spcBef>
                <a:spcPts val="0"/>
              </a:spcBef>
              <a:buNone/>
              <a:tabLst/>
              <a:defRPr sz="1050">
                <a:solidFill>
                  <a:schemeClr val="bg1"/>
                </a:solidFill>
              </a:defRPr>
            </a:lvl4pPr>
            <a:lvl5pPr marL="7938" indent="0">
              <a:spcBef>
                <a:spcPts val="0"/>
              </a:spcBef>
              <a:buNone/>
              <a:tabLst/>
              <a:defRPr sz="1050">
                <a:solidFill>
                  <a:schemeClr val="bg1"/>
                </a:solidFill>
              </a:defRPr>
            </a:lvl5pPr>
          </a:lstStyle>
          <a:p>
            <a:pPr lvl="0"/>
            <a:r>
              <a:rPr lang="en-US"/>
              <a:t>Click to add text, indent for styles</a:t>
            </a:r>
          </a:p>
          <a:p>
            <a:pPr marL="7938" lvl="1" indent="0" algn="l" defTabSz="914400" rtl="0" eaLnBrk="1" latinLnBrk="0" hangingPunct="1">
              <a:lnSpc>
                <a:spcPct val="100000"/>
              </a:lnSpc>
              <a:spcBef>
                <a:spcPts val="0"/>
              </a:spcBef>
              <a:spcAft>
                <a:spcPts val="400"/>
              </a:spcAft>
              <a:buFont typeface="Arial"/>
              <a:buNone/>
              <a:tabLst/>
            </a:pPr>
            <a:r>
              <a:rPr lang="en-US"/>
              <a:t>Second level</a:t>
            </a:r>
          </a:p>
          <a:p>
            <a:pPr lvl="2"/>
            <a:r>
              <a:rPr lang="en-US"/>
              <a:t>Third level</a:t>
            </a:r>
          </a:p>
          <a:p>
            <a:pPr lvl="3"/>
            <a:r>
              <a:rPr lang="en-US"/>
              <a:t>Fourth level</a:t>
            </a:r>
          </a:p>
          <a:p>
            <a:pPr lvl="4"/>
            <a:r>
              <a:rPr lang="en-US"/>
              <a:t>Fifth level</a:t>
            </a:r>
          </a:p>
        </p:txBody>
      </p:sp>
      <p:sp>
        <p:nvSpPr>
          <p:cNvPr id="23" name="Picture Placeholder 7">
            <a:extLst>
              <a:ext uri="{FF2B5EF4-FFF2-40B4-BE49-F238E27FC236}">
                <a16:creationId xmlns:a16="http://schemas.microsoft.com/office/drawing/2014/main" id="{56F155F0-B2B5-D040-A05A-82983352CD66}"/>
              </a:ext>
            </a:extLst>
          </p:cNvPr>
          <p:cNvSpPr>
            <a:spLocks noGrp="1"/>
          </p:cNvSpPr>
          <p:nvPr>
            <p:ph type="pic" sz="quarter" idx="19"/>
          </p:nvPr>
        </p:nvSpPr>
        <p:spPr>
          <a:xfrm>
            <a:off x="6273800" y="1371601"/>
            <a:ext cx="1262287" cy="1273511"/>
          </a:xfrm>
        </p:spPr>
        <p:txBody>
          <a:bodyPr/>
          <a:lstStyle/>
          <a:p>
            <a:r>
              <a:rPr lang="en-US"/>
              <a:t>Click icon to add picture</a:t>
            </a:r>
          </a:p>
        </p:txBody>
      </p:sp>
      <p:sp>
        <p:nvSpPr>
          <p:cNvPr id="24" name="Picture Placeholder 7">
            <a:extLst>
              <a:ext uri="{FF2B5EF4-FFF2-40B4-BE49-F238E27FC236}">
                <a16:creationId xmlns:a16="http://schemas.microsoft.com/office/drawing/2014/main" id="{7B5F027E-1794-1D45-A26D-CE1DEC0C4911}"/>
              </a:ext>
            </a:extLst>
          </p:cNvPr>
          <p:cNvSpPr>
            <a:spLocks noGrp="1"/>
          </p:cNvSpPr>
          <p:nvPr>
            <p:ph type="pic" sz="quarter" idx="20"/>
          </p:nvPr>
        </p:nvSpPr>
        <p:spPr>
          <a:xfrm>
            <a:off x="6273800" y="3135145"/>
            <a:ext cx="1262287" cy="1273511"/>
          </a:xfrm>
        </p:spPr>
        <p:txBody>
          <a:bodyPr/>
          <a:lstStyle/>
          <a:p>
            <a:r>
              <a:rPr lang="en-US"/>
              <a:t>Click icon to add picture</a:t>
            </a:r>
          </a:p>
        </p:txBody>
      </p:sp>
      <p:sp>
        <p:nvSpPr>
          <p:cNvPr id="25" name="Picture Placeholder 7">
            <a:extLst>
              <a:ext uri="{FF2B5EF4-FFF2-40B4-BE49-F238E27FC236}">
                <a16:creationId xmlns:a16="http://schemas.microsoft.com/office/drawing/2014/main" id="{E519FF2F-1B6A-0140-9DAE-BE0C9D667DE9}"/>
              </a:ext>
            </a:extLst>
          </p:cNvPr>
          <p:cNvSpPr>
            <a:spLocks noGrp="1"/>
          </p:cNvSpPr>
          <p:nvPr>
            <p:ph type="pic" sz="quarter" idx="21"/>
          </p:nvPr>
        </p:nvSpPr>
        <p:spPr>
          <a:xfrm>
            <a:off x="6273800" y="4898689"/>
            <a:ext cx="1262287" cy="1273511"/>
          </a:xfrm>
        </p:spPr>
        <p:txBody>
          <a:bodyPr/>
          <a:lstStyle/>
          <a:p>
            <a:r>
              <a:rPr lang="en-US"/>
              <a:t>Click icon to add picture</a:t>
            </a:r>
          </a:p>
        </p:txBody>
      </p:sp>
      <p:sp>
        <p:nvSpPr>
          <p:cNvPr id="26" name="Content Placeholder 2">
            <a:extLst>
              <a:ext uri="{FF2B5EF4-FFF2-40B4-BE49-F238E27FC236}">
                <a16:creationId xmlns:a16="http://schemas.microsoft.com/office/drawing/2014/main" id="{297B3498-B620-2B4E-8CEA-F7B7CBACC77A}"/>
              </a:ext>
            </a:extLst>
          </p:cNvPr>
          <p:cNvSpPr>
            <a:spLocks noGrp="1"/>
          </p:cNvSpPr>
          <p:nvPr>
            <p:ph idx="22" hasCustomPrompt="1"/>
          </p:nvPr>
        </p:nvSpPr>
        <p:spPr>
          <a:xfrm>
            <a:off x="7744968" y="3128887"/>
            <a:ext cx="3769171" cy="1286028"/>
          </a:xfrm>
        </p:spPr>
        <p:txBody>
          <a:bodyPr/>
          <a:lstStyle>
            <a:lvl1pPr marL="7938" indent="0">
              <a:spcBef>
                <a:spcPts val="0"/>
              </a:spcBef>
              <a:spcAft>
                <a:spcPts val="0"/>
              </a:spcAft>
              <a:buNone/>
              <a:tabLst/>
              <a:defRPr lang="en-US" sz="1400" b="1" kern="1200" cap="none" spc="0" baseline="0" dirty="0">
                <a:solidFill>
                  <a:schemeClr val="bg1"/>
                </a:solidFill>
                <a:latin typeface="+mn-lt"/>
                <a:ea typeface="+mn-ea"/>
                <a:cs typeface="+mn-cs"/>
              </a:defRPr>
            </a:lvl1pPr>
            <a:lvl2pPr marL="7938" indent="0">
              <a:spcBef>
                <a:spcPts val="0"/>
              </a:spcBef>
              <a:spcAft>
                <a:spcPts val="400"/>
              </a:spcAft>
              <a:buNone/>
              <a:tabLst/>
              <a:defRPr lang="en-US" sz="1400" kern="1200" dirty="0">
                <a:solidFill>
                  <a:schemeClr val="accent3"/>
                </a:solidFill>
                <a:latin typeface="+mn-lt"/>
                <a:ea typeface="+mn-ea"/>
                <a:cs typeface="+mn-cs"/>
              </a:defRPr>
            </a:lvl2pPr>
            <a:lvl3pPr marL="7938" indent="0">
              <a:spcBef>
                <a:spcPts val="0"/>
              </a:spcBef>
              <a:buNone/>
              <a:tabLst/>
              <a:defRPr sz="1200">
                <a:solidFill>
                  <a:schemeClr val="bg1"/>
                </a:solidFill>
              </a:defRPr>
            </a:lvl3pPr>
            <a:lvl4pPr marL="7938" indent="0">
              <a:spcBef>
                <a:spcPts val="0"/>
              </a:spcBef>
              <a:buNone/>
              <a:tabLst/>
              <a:defRPr sz="1050">
                <a:solidFill>
                  <a:schemeClr val="bg1"/>
                </a:solidFill>
              </a:defRPr>
            </a:lvl4pPr>
            <a:lvl5pPr marL="7938" indent="0">
              <a:spcBef>
                <a:spcPts val="0"/>
              </a:spcBef>
              <a:buNone/>
              <a:tabLst/>
              <a:defRPr sz="1050">
                <a:solidFill>
                  <a:schemeClr val="bg1"/>
                </a:solidFill>
              </a:defRPr>
            </a:lvl5pPr>
          </a:lstStyle>
          <a:p>
            <a:pPr lvl="0"/>
            <a:r>
              <a:rPr lang="en-US"/>
              <a:t>Click to add text, indent for styles</a:t>
            </a:r>
          </a:p>
          <a:p>
            <a:pPr marL="7938" lvl="1" indent="0" algn="l" defTabSz="914400" rtl="0" eaLnBrk="1" latinLnBrk="0" hangingPunct="1">
              <a:lnSpc>
                <a:spcPct val="100000"/>
              </a:lnSpc>
              <a:spcBef>
                <a:spcPts val="0"/>
              </a:spcBef>
              <a:spcAft>
                <a:spcPts val="400"/>
              </a:spcAft>
              <a:buFont typeface="Arial"/>
              <a:buNone/>
              <a:tabLst/>
            </a:pPr>
            <a:r>
              <a:rPr lang="en-US"/>
              <a:t>Second level</a:t>
            </a:r>
          </a:p>
          <a:p>
            <a:pPr lvl="2"/>
            <a:r>
              <a:rPr lang="en-US"/>
              <a:t>Third level</a:t>
            </a:r>
          </a:p>
          <a:p>
            <a:pPr lvl="3"/>
            <a:r>
              <a:rPr lang="en-US"/>
              <a:t>Fourth level</a:t>
            </a:r>
          </a:p>
          <a:p>
            <a:pPr lvl="4"/>
            <a:r>
              <a:rPr lang="en-US"/>
              <a:t>Fifth level</a:t>
            </a:r>
          </a:p>
        </p:txBody>
      </p:sp>
      <p:sp>
        <p:nvSpPr>
          <p:cNvPr id="27" name="Content Placeholder 2">
            <a:extLst>
              <a:ext uri="{FF2B5EF4-FFF2-40B4-BE49-F238E27FC236}">
                <a16:creationId xmlns:a16="http://schemas.microsoft.com/office/drawing/2014/main" id="{F9BC2924-6E5B-AA4B-B482-EAD15BA2038C}"/>
              </a:ext>
            </a:extLst>
          </p:cNvPr>
          <p:cNvSpPr>
            <a:spLocks noGrp="1"/>
          </p:cNvSpPr>
          <p:nvPr>
            <p:ph idx="23" hasCustomPrompt="1"/>
          </p:nvPr>
        </p:nvSpPr>
        <p:spPr>
          <a:xfrm>
            <a:off x="7744968" y="4886173"/>
            <a:ext cx="3769171" cy="1286028"/>
          </a:xfrm>
        </p:spPr>
        <p:txBody>
          <a:bodyPr/>
          <a:lstStyle>
            <a:lvl1pPr marL="7938" indent="0">
              <a:spcBef>
                <a:spcPts val="0"/>
              </a:spcBef>
              <a:spcAft>
                <a:spcPts val="0"/>
              </a:spcAft>
              <a:buNone/>
              <a:tabLst/>
              <a:defRPr lang="en-US" sz="1400" b="1" kern="1200" cap="none" spc="0" baseline="0" dirty="0">
                <a:solidFill>
                  <a:schemeClr val="bg1"/>
                </a:solidFill>
                <a:latin typeface="+mn-lt"/>
                <a:ea typeface="+mn-ea"/>
                <a:cs typeface="+mn-cs"/>
              </a:defRPr>
            </a:lvl1pPr>
            <a:lvl2pPr marL="7938" indent="0">
              <a:spcBef>
                <a:spcPts val="0"/>
              </a:spcBef>
              <a:spcAft>
                <a:spcPts val="400"/>
              </a:spcAft>
              <a:buNone/>
              <a:tabLst/>
              <a:defRPr lang="en-US" sz="1400" kern="1200" dirty="0">
                <a:solidFill>
                  <a:schemeClr val="accent3"/>
                </a:solidFill>
                <a:latin typeface="+mn-lt"/>
                <a:ea typeface="+mn-ea"/>
                <a:cs typeface="+mn-cs"/>
              </a:defRPr>
            </a:lvl2pPr>
            <a:lvl3pPr marL="7938" indent="0">
              <a:spcBef>
                <a:spcPts val="0"/>
              </a:spcBef>
              <a:buNone/>
              <a:tabLst/>
              <a:defRPr sz="1200">
                <a:solidFill>
                  <a:schemeClr val="bg1"/>
                </a:solidFill>
              </a:defRPr>
            </a:lvl3pPr>
            <a:lvl4pPr marL="7938" indent="0">
              <a:spcBef>
                <a:spcPts val="0"/>
              </a:spcBef>
              <a:buNone/>
              <a:tabLst/>
              <a:defRPr sz="1050">
                <a:solidFill>
                  <a:schemeClr val="bg1"/>
                </a:solidFill>
              </a:defRPr>
            </a:lvl4pPr>
            <a:lvl5pPr marL="7938" indent="0">
              <a:spcBef>
                <a:spcPts val="0"/>
              </a:spcBef>
              <a:buNone/>
              <a:tabLst/>
              <a:defRPr sz="1050">
                <a:solidFill>
                  <a:schemeClr val="bg1"/>
                </a:solidFill>
              </a:defRPr>
            </a:lvl5pPr>
          </a:lstStyle>
          <a:p>
            <a:pPr lvl="0"/>
            <a:r>
              <a:rPr lang="en-US"/>
              <a:t>Click to add text, indent for styles</a:t>
            </a:r>
          </a:p>
          <a:p>
            <a:pPr marL="7938" lvl="1" indent="0" algn="l" defTabSz="914400" rtl="0" eaLnBrk="1" latinLnBrk="0" hangingPunct="1">
              <a:lnSpc>
                <a:spcPct val="100000"/>
              </a:lnSpc>
              <a:spcBef>
                <a:spcPts val="0"/>
              </a:spcBef>
              <a:spcAft>
                <a:spcPts val="400"/>
              </a:spcAft>
              <a:buFont typeface="Arial"/>
              <a:buNone/>
              <a:tabLst/>
            </a:pPr>
            <a:r>
              <a:rPr lang="en-US"/>
              <a:t>Second level</a:t>
            </a:r>
          </a:p>
          <a:p>
            <a:pPr lvl="2"/>
            <a:r>
              <a:rPr lang="en-US"/>
              <a:t>Third level</a:t>
            </a:r>
          </a:p>
          <a:p>
            <a:pPr lvl="3"/>
            <a:r>
              <a:rPr lang="en-US"/>
              <a:t>Fourth level</a:t>
            </a:r>
          </a:p>
          <a:p>
            <a:pPr lvl="4"/>
            <a:r>
              <a:rPr lang="en-US"/>
              <a:t>Fifth level</a:t>
            </a:r>
          </a:p>
        </p:txBody>
      </p:sp>
      <p:pic>
        <p:nvPicPr>
          <p:cNvPr id="21" name="Picture 20">
            <a:extLst>
              <a:ext uri="{FF2B5EF4-FFF2-40B4-BE49-F238E27FC236}">
                <a16:creationId xmlns:a16="http://schemas.microsoft.com/office/drawing/2014/main" id="{99FCB7BC-E60E-7F48-A3EC-C49F1FAE94A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2625" y="6470853"/>
            <a:ext cx="1371600" cy="112871"/>
          </a:xfrm>
          <a:prstGeom prst="rect">
            <a:avLst/>
          </a:prstGeom>
        </p:spPr>
      </p:pic>
    </p:spTree>
    <p:extLst>
      <p:ext uri="{BB962C8B-B14F-4D97-AF65-F5344CB8AC3E}">
        <p14:creationId xmlns:p14="http://schemas.microsoft.com/office/powerpoint/2010/main" val="1506436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eam Member">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4FE633-2EBC-8F47-811F-DEC061954DD5}"/>
              </a:ext>
            </a:extLst>
          </p:cNvPr>
          <p:cNvSpPr/>
          <p:nvPr userDrawn="1"/>
        </p:nvSpPr>
        <p:spPr>
          <a:xfrm flipV="1">
            <a:off x="0" y="-2"/>
            <a:ext cx="12192000" cy="1524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hasCustomPrompt="1"/>
          </p:nvPr>
        </p:nvSpPr>
        <p:spPr>
          <a:xfrm>
            <a:off x="3473451" y="2058193"/>
            <a:ext cx="3115885" cy="4114007"/>
          </a:xfrm>
          <a:noFill/>
        </p:spPr>
        <p:txBody>
          <a:bodyPr lIns="0" tIns="0" rIns="0">
            <a:noAutofit/>
          </a:bodyPr>
          <a:lstStyle>
            <a:lvl1pPr marL="234950" indent="-228600">
              <a:buClr>
                <a:schemeClr val="accent5"/>
              </a:buClr>
              <a:buFont typeface="Wingdings" pitchFamily="2" charset="2"/>
              <a:buChar char="§"/>
              <a:tabLst/>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71B2-621F-D34F-A8A0-D4D1A7E202CC}"/>
              </a:ext>
            </a:extLst>
          </p:cNvPr>
          <p:cNvSpPr>
            <a:spLocks noGrp="1"/>
          </p:cNvSpPr>
          <p:nvPr>
            <p:ph type="dt" sz="half" idx="10"/>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D5658141-F0AC-704D-9680-E75460E7026C}"/>
              </a:ext>
            </a:extLst>
          </p:cNvPr>
          <p:cNvSpPr>
            <a:spLocks noGrp="1"/>
          </p:cNvSpPr>
          <p:nvPr>
            <p:ph type="sldNum" sz="quarter" idx="12"/>
          </p:nvPr>
        </p:nvSpPr>
        <p:spPr/>
        <p:txBody>
          <a:bodyPr/>
          <a:lstStyle>
            <a:lvl1pPr>
              <a:defRPr>
                <a:solidFill>
                  <a:schemeClr val="bg1"/>
                </a:solidFill>
              </a:defRPr>
            </a:lvl1pPr>
          </a:lstStyle>
          <a:p>
            <a:fld id="{F98463DB-7B07-6943-80E3-B9A8273C7E22}" type="slidenum">
              <a:rPr lang="en-US" smtClean="0"/>
              <a:pPr/>
              <a:t>‹#›</a:t>
            </a:fld>
            <a:endParaRPr lang="en-US"/>
          </a:p>
        </p:txBody>
      </p:sp>
      <p:sp>
        <p:nvSpPr>
          <p:cNvPr id="8" name="Text Placeholder 7">
            <a:extLst>
              <a:ext uri="{FF2B5EF4-FFF2-40B4-BE49-F238E27FC236}">
                <a16:creationId xmlns:a16="http://schemas.microsoft.com/office/drawing/2014/main" id="{8A8519F9-309E-7148-8CE4-7B12E00E649E}"/>
              </a:ext>
            </a:extLst>
          </p:cNvPr>
          <p:cNvSpPr>
            <a:spLocks noGrp="1"/>
          </p:cNvSpPr>
          <p:nvPr>
            <p:ph type="body" sz="quarter" idx="13"/>
          </p:nvPr>
        </p:nvSpPr>
        <p:spPr>
          <a:xfrm>
            <a:off x="685800" y="1028700"/>
            <a:ext cx="10820400" cy="495300"/>
          </a:xfrm>
        </p:spPr>
        <p:txBody>
          <a:bodyPr>
            <a:normAutofit/>
          </a:bodyPr>
          <a:lstStyle>
            <a:lvl1pPr marL="0" indent="0">
              <a:buNone/>
              <a:defRPr sz="2200">
                <a:solidFill>
                  <a:schemeClr val="accent2"/>
                </a:solidFill>
              </a:defRPr>
            </a:lvl1pPr>
          </a:lstStyle>
          <a:p>
            <a:pPr lvl="0"/>
            <a:r>
              <a:rPr lang="en-US"/>
              <a:t>Click to edit Master text styles</a:t>
            </a:r>
          </a:p>
        </p:txBody>
      </p:sp>
      <p:sp>
        <p:nvSpPr>
          <p:cNvPr id="10" name="Picture Placeholder 7">
            <a:extLst>
              <a:ext uri="{FF2B5EF4-FFF2-40B4-BE49-F238E27FC236}">
                <a16:creationId xmlns:a16="http://schemas.microsoft.com/office/drawing/2014/main" id="{04B79A28-1D40-DB4D-9BD1-614E8D180BEA}"/>
              </a:ext>
            </a:extLst>
          </p:cNvPr>
          <p:cNvSpPr>
            <a:spLocks noGrp="1"/>
          </p:cNvSpPr>
          <p:nvPr>
            <p:ph type="pic" sz="quarter" idx="14"/>
          </p:nvPr>
        </p:nvSpPr>
        <p:spPr>
          <a:xfrm>
            <a:off x="685800" y="2058193"/>
            <a:ext cx="2451100" cy="2472895"/>
          </a:xfrm>
        </p:spPr>
        <p:txBody>
          <a:bodyPr/>
          <a:lstStyle/>
          <a:p>
            <a:r>
              <a:rPr lang="en-US"/>
              <a:t>Click icon to add picture</a:t>
            </a:r>
          </a:p>
        </p:txBody>
      </p:sp>
      <p:sp>
        <p:nvSpPr>
          <p:cNvPr id="7" name="Footer Placeholder 6">
            <a:extLst>
              <a:ext uri="{FF2B5EF4-FFF2-40B4-BE49-F238E27FC236}">
                <a16:creationId xmlns:a16="http://schemas.microsoft.com/office/drawing/2014/main" id="{02110A5E-DAC4-0C4D-8D52-8F1F9E7A2BEE}"/>
              </a:ext>
            </a:extLst>
          </p:cNvPr>
          <p:cNvSpPr>
            <a:spLocks noGrp="1"/>
          </p:cNvSpPr>
          <p:nvPr>
            <p:ph type="ftr" sz="quarter" idx="16"/>
          </p:nvPr>
        </p:nvSpPr>
        <p:spPr/>
        <p:txBody>
          <a:bodyPr/>
          <a:lstStyle>
            <a:lvl1pPr>
              <a:defRPr>
                <a:solidFill>
                  <a:schemeClr val="bg1"/>
                </a:solidFill>
              </a:defRPr>
            </a:lvl1pPr>
          </a:lstStyle>
          <a:p>
            <a:endParaRPr lang="en-US"/>
          </a:p>
        </p:txBody>
      </p:sp>
      <p:sp>
        <p:nvSpPr>
          <p:cNvPr id="5" name="Title 4">
            <a:extLst>
              <a:ext uri="{FF2B5EF4-FFF2-40B4-BE49-F238E27FC236}">
                <a16:creationId xmlns:a16="http://schemas.microsoft.com/office/drawing/2014/main" id="{7CDFC84D-23A9-F349-BBEA-08D80B9DC024}"/>
              </a:ext>
            </a:extLst>
          </p:cNvPr>
          <p:cNvSpPr>
            <a:spLocks noGrp="1"/>
          </p:cNvSpPr>
          <p:nvPr>
            <p:ph type="title"/>
          </p:nvPr>
        </p:nvSpPr>
        <p:spPr/>
        <p:txBody>
          <a:bodyPr/>
          <a:lstStyle/>
          <a:p>
            <a:r>
              <a:rPr lang="en-US"/>
              <a:t>Click to edit Master title style</a:t>
            </a:r>
          </a:p>
        </p:txBody>
      </p:sp>
      <p:pic>
        <p:nvPicPr>
          <p:cNvPr id="12" name="Picture 11">
            <a:extLst>
              <a:ext uri="{FF2B5EF4-FFF2-40B4-BE49-F238E27FC236}">
                <a16:creationId xmlns:a16="http://schemas.microsoft.com/office/drawing/2014/main" id="{82BEA6C2-4B8F-7648-B35A-F120A4F39AC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2625" y="6470853"/>
            <a:ext cx="1371600" cy="112871"/>
          </a:xfrm>
          <a:prstGeom prst="rect">
            <a:avLst/>
          </a:prstGeom>
        </p:spPr>
      </p:pic>
    </p:spTree>
    <p:extLst>
      <p:ext uri="{BB962C8B-B14F-4D97-AF65-F5344CB8AC3E}">
        <p14:creationId xmlns:p14="http://schemas.microsoft.com/office/powerpoint/2010/main" val="4280521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roject Bleed: 1 IM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3C72C06-50CE-B64A-A753-D9C682122EC0}"/>
              </a:ext>
            </a:extLst>
          </p:cNvPr>
          <p:cNvSpPr>
            <a:spLocks noGrp="1"/>
          </p:cNvSpPr>
          <p:nvPr>
            <p:ph type="pic" sz="quarter" idx="13"/>
          </p:nvPr>
        </p:nvSpPr>
        <p:spPr>
          <a:xfrm>
            <a:off x="0" y="0"/>
            <a:ext cx="12192000" cy="4434700"/>
          </a:xfrm>
        </p:spPr>
        <p:txBody>
          <a:bodyPr/>
          <a:lstStyle/>
          <a:p>
            <a:r>
              <a:rPr lang="en-US"/>
              <a:t>Click icon to add picture</a:t>
            </a:r>
          </a:p>
        </p:txBody>
      </p:sp>
      <p:sp>
        <p:nvSpPr>
          <p:cNvPr id="23" name="Text Placeholder 22">
            <a:extLst>
              <a:ext uri="{FF2B5EF4-FFF2-40B4-BE49-F238E27FC236}">
                <a16:creationId xmlns:a16="http://schemas.microsoft.com/office/drawing/2014/main" id="{95847D6F-87DD-E04D-8C7A-617BE517473A}"/>
              </a:ext>
            </a:extLst>
          </p:cNvPr>
          <p:cNvSpPr>
            <a:spLocks noGrp="1"/>
          </p:cNvSpPr>
          <p:nvPr>
            <p:ph type="body" sz="quarter" idx="16" hasCustomPrompt="1"/>
          </p:nvPr>
        </p:nvSpPr>
        <p:spPr>
          <a:xfrm>
            <a:off x="7010401" y="4231567"/>
            <a:ext cx="5181599" cy="203133"/>
          </a:xfrm>
        </p:spPr>
        <p:txBody>
          <a:bodyPr wrap="square" lIns="91440" tIns="45720" rIns="91440" bIns="45720" anchor="ctr" anchorCtr="0">
            <a:spAutoFit/>
          </a:bodyPr>
          <a:lstStyle>
            <a:lvl1pPr marL="0" indent="0" algn="r">
              <a:buNone/>
              <a:defRPr sz="800" cap="all" spc="100" baseline="0">
                <a:solidFill>
                  <a:schemeClr val="bg1"/>
                </a:solidFill>
              </a:defRPr>
            </a:lvl1pPr>
          </a:lstStyle>
          <a:p>
            <a:pPr lvl="0"/>
            <a:r>
              <a:rPr lang="en-US"/>
              <a:t>Image Credit</a:t>
            </a:r>
          </a:p>
        </p:txBody>
      </p:sp>
      <p:sp>
        <p:nvSpPr>
          <p:cNvPr id="14" name="Text Placeholder 13">
            <a:extLst>
              <a:ext uri="{FF2B5EF4-FFF2-40B4-BE49-F238E27FC236}">
                <a16:creationId xmlns:a16="http://schemas.microsoft.com/office/drawing/2014/main" id="{AFAA771B-601B-E445-BC17-C26F4786AA6D}"/>
              </a:ext>
            </a:extLst>
          </p:cNvPr>
          <p:cNvSpPr>
            <a:spLocks noGrp="1"/>
          </p:cNvSpPr>
          <p:nvPr>
            <p:ph type="body" sz="quarter" idx="14" hasCustomPrompt="1"/>
          </p:nvPr>
        </p:nvSpPr>
        <p:spPr>
          <a:xfrm>
            <a:off x="685800" y="5159812"/>
            <a:ext cx="10820400" cy="281438"/>
          </a:xfrm>
        </p:spPr>
        <p:txBody>
          <a:bodyPr>
            <a:normAutofit/>
          </a:bodyPr>
          <a:lstStyle>
            <a:lvl1pPr marL="0" indent="0">
              <a:buNone/>
              <a:defRPr sz="1800">
                <a:solidFill>
                  <a:schemeClr val="accent2"/>
                </a:solidFill>
              </a:defRPr>
            </a:lvl1pPr>
          </a:lstStyle>
          <a:p>
            <a:pPr lvl="0"/>
            <a:r>
              <a:rPr lang="en-US"/>
              <a:t>Location</a:t>
            </a:r>
          </a:p>
        </p:txBody>
      </p:sp>
      <p:sp>
        <p:nvSpPr>
          <p:cNvPr id="15" name="Text Placeholder 13">
            <a:extLst>
              <a:ext uri="{FF2B5EF4-FFF2-40B4-BE49-F238E27FC236}">
                <a16:creationId xmlns:a16="http://schemas.microsoft.com/office/drawing/2014/main" id="{EC41F610-190D-464D-9E91-B369E27C13FE}"/>
              </a:ext>
            </a:extLst>
          </p:cNvPr>
          <p:cNvSpPr>
            <a:spLocks noGrp="1"/>
          </p:cNvSpPr>
          <p:nvPr>
            <p:ph type="body" sz="quarter" idx="15" hasCustomPrompt="1"/>
          </p:nvPr>
        </p:nvSpPr>
        <p:spPr>
          <a:xfrm>
            <a:off x="685800" y="5859919"/>
            <a:ext cx="10820400" cy="281438"/>
          </a:xfrm>
        </p:spPr>
        <p:txBody>
          <a:bodyPr>
            <a:normAutofit/>
          </a:bodyPr>
          <a:lstStyle>
            <a:lvl1pPr marL="0" indent="0">
              <a:lnSpc>
                <a:spcPct val="100000"/>
              </a:lnSpc>
              <a:buNone/>
              <a:defRPr sz="1800">
                <a:solidFill>
                  <a:schemeClr val="tx1"/>
                </a:solidFill>
              </a:defRPr>
            </a:lvl1pPr>
          </a:lstStyle>
          <a:p>
            <a:pPr lvl="0"/>
            <a:r>
              <a:rPr lang="en-US"/>
              <a:t>Click to add text</a:t>
            </a:r>
          </a:p>
        </p:txBody>
      </p:sp>
      <p:sp>
        <p:nvSpPr>
          <p:cNvPr id="2" name="Text Placeholder 33"/>
          <p:cNvSpPr>
            <a:spLocks noGrp="1"/>
          </p:cNvSpPr>
          <p:nvPr>
            <p:ph type="title"/>
          </p:nvPr>
        </p:nvSpPr>
        <p:spPr>
          <a:xfrm>
            <a:off x="685800" y="4723978"/>
            <a:ext cx="10820400" cy="336434"/>
          </a:xfrm>
        </p:spPr>
        <p:txBody>
          <a:bodyPr anchor="t">
            <a:noAutofit/>
          </a:bodyPr>
          <a:lstStyle>
            <a:lvl1pPr>
              <a:defRPr sz="2800" cap="none" spc="0" baseline="0"/>
            </a:lvl1pPr>
          </a:lstStyle>
          <a:p>
            <a:r>
              <a:rPr lang="en-US"/>
              <a:t>Click to edit Master title style</a:t>
            </a:r>
          </a:p>
        </p:txBody>
      </p:sp>
      <p:sp>
        <p:nvSpPr>
          <p:cNvPr id="9" name="Rectangle 8">
            <a:extLst>
              <a:ext uri="{FF2B5EF4-FFF2-40B4-BE49-F238E27FC236}">
                <a16:creationId xmlns:a16="http://schemas.microsoft.com/office/drawing/2014/main" id="{131BEC94-ED05-1B4A-91C2-8AC15A34A1CE}"/>
              </a:ext>
            </a:extLst>
          </p:cNvPr>
          <p:cNvSpPr/>
          <p:nvPr userDrawn="1"/>
        </p:nvSpPr>
        <p:spPr>
          <a:xfrm>
            <a:off x="685800" y="5565131"/>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822C0989-A802-0C4B-9AEC-880DF106426A}"/>
              </a:ext>
            </a:extLst>
          </p:cNvPr>
          <p:cNvSpPr>
            <a:spLocks noGrp="1"/>
          </p:cNvSpPr>
          <p:nvPr>
            <p:ph type="dt" sz="half" idx="17"/>
          </p:nvPr>
        </p:nvSpPr>
        <p:spPr/>
        <p:txBody>
          <a:bodyPr/>
          <a:lstStyle/>
          <a:p>
            <a:endParaRPr lang="en-US"/>
          </a:p>
        </p:txBody>
      </p:sp>
      <p:sp>
        <p:nvSpPr>
          <p:cNvPr id="6" name="Slide Number Placeholder 5">
            <a:extLst>
              <a:ext uri="{FF2B5EF4-FFF2-40B4-BE49-F238E27FC236}">
                <a16:creationId xmlns:a16="http://schemas.microsoft.com/office/drawing/2014/main" id="{11049B95-45F6-B147-8EEC-5BEE04FC4D70}"/>
              </a:ext>
            </a:extLst>
          </p:cNvPr>
          <p:cNvSpPr>
            <a:spLocks noGrp="1"/>
          </p:cNvSpPr>
          <p:nvPr>
            <p:ph type="sldNum" sz="quarter" idx="19"/>
          </p:nvPr>
        </p:nvSpPr>
        <p:spPr/>
        <p:txBody>
          <a:bodyPr/>
          <a:lstStyle/>
          <a:p>
            <a:fld id="{F98463DB-7B07-6943-80E3-B9A8273C7E22}" type="slidenum">
              <a:rPr lang="en-US" smtClean="0"/>
              <a:pPr/>
              <a:t>‹#›</a:t>
            </a:fld>
            <a:endParaRPr lang="en-US"/>
          </a:p>
        </p:txBody>
      </p:sp>
    </p:spTree>
    <p:extLst>
      <p:ext uri="{BB962C8B-B14F-4D97-AF65-F5344CB8AC3E}">
        <p14:creationId xmlns:p14="http://schemas.microsoft.com/office/powerpoint/2010/main" val="25166683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Project: 1 IMG 1 Line / Full Spe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5863" y="457200"/>
            <a:ext cx="5240337" cy="406058"/>
          </a:xfrm>
        </p:spPr>
        <p:txBody>
          <a:bodyPr anchor="t" anchorCtr="0">
            <a:noAutofit/>
          </a:bodyPr>
          <a:lstStyle>
            <a:lvl1pPr>
              <a:defRPr sz="2800" cap="none" spc="0" baseline="0"/>
            </a:lvl1pPr>
          </a:lstStyle>
          <a:p>
            <a:r>
              <a:rPr lang="en-US"/>
              <a:t>1 Line Name</a:t>
            </a:r>
          </a:p>
        </p:txBody>
      </p:sp>
      <p:sp>
        <p:nvSpPr>
          <p:cNvPr id="5" name="Picture Placeholder 4">
            <a:extLst>
              <a:ext uri="{FF2B5EF4-FFF2-40B4-BE49-F238E27FC236}">
                <a16:creationId xmlns:a16="http://schemas.microsoft.com/office/drawing/2014/main" id="{B3C72C06-50CE-B64A-A753-D9C682122EC0}"/>
              </a:ext>
            </a:extLst>
          </p:cNvPr>
          <p:cNvSpPr>
            <a:spLocks noGrp="1"/>
          </p:cNvSpPr>
          <p:nvPr>
            <p:ph type="pic" sz="quarter" idx="13"/>
          </p:nvPr>
        </p:nvSpPr>
        <p:spPr>
          <a:xfrm>
            <a:off x="0" y="0"/>
            <a:ext cx="5926138" cy="6858000"/>
          </a:xfrm>
        </p:spPr>
        <p:txBody>
          <a:bodyPr/>
          <a:lstStyle/>
          <a:p>
            <a:r>
              <a:rPr lang="en-US"/>
              <a:t>Click icon to add picture</a:t>
            </a:r>
          </a:p>
        </p:txBody>
      </p:sp>
      <p:sp>
        <p:nvSpPr>
          <p:cNvPr id="14" name="Subtitle 2">
            <a:extLst>
              <a:ext uri="{FF2B5EF4-FFF2-40B4-BE49-F238E27FC236}">
                <a16:creationId xmlns:a16="http://schemas.microsoft.com/office/drawing/2014/main" id="{AFAA771B-601B-E445-BC17-C26F4786AA6D}"/>
              </a:ext>
            </a:extLst>
          </p:cNvPr>
          <p:cNvSpPr>
            <a:spLocks noGrp="1"/>
          </p:cNvSpPr>
          <p:nvPr>
            <p:ph type="body" sz="quarter" idx="14" hasCustomPrompt="1"/>
          </p:nvPr>
        </p:nvSpPr>
        <p:spPr>
          <a:xfrm>
            <a:off x="6265862" y="905108"/>
            <a:ext cx="5240337" cy="508343"/>
          </a:xfrm>
        </p:spPr>
        <p:txBody>
          <a:bodyPr>
            <a:normAutofit/>
          </a:bodyPr>
          <a:lstStyle>
            <a:lvl1pPr marL="0" indent="0">
              <a:buNone/>
              <a:defRPr sz="1800">
                <a:solidFill>
                  <a:schemeClr val="accent2"/>
                </a:solidFill>
              </a:defRPr>
            </a:lvl1pPr>
          </a:lstStyle>
          <a:p>
            <a:pPr lvl="0"/>
            <a:r>
              <a:rPr lang="en-US"/>
              <a:t>Location</a:t>
            </a:r>
          </a:p>
        </p:txBody>
      </p:sp>
      <p:sp>
        <p:nvSpPr>
          <p:cNvPr id="4" name="Text Placeholder 3">
            <a:extLst>
              <a:ext uri="{FF2B5EF4-FFF2-40B4-BE49-F238E27FC236}">
                <a16:creationId xmlns:a16="http://schemas.microsoft.com/office/drawing/2014/main" id="{F64B2FBE-2532-2E41-8FBB-E8F547C11B6C}"/>
              </a:ext>
            </a:extLst>
          </p:cNvPr>
          <p:cNvSpPr>
            <a:spLocks noGrp="1"/>
          </p:cNvSpPr>
          <p:nvPr>
            <p:ph type="body" sz="quarter" idx="20" hasCustomPrompt="1"/>
          </p:nvPr>
        </p:nvSpPr>
        <p:spPr>
          <a:xfrm>
            <a:off x="6265863" y="1594103"/>
            <a:ext cx="5240337" cy="4934423"/>
          </a:xfrm>
        </p:spPr>
        <p:txBody>
          <a:bodyPr/>
          <a:lstStyle>
            <a:lvl1pPr marL="228600" indent="-228600" algn="l" defTabSz="914400" rtl="0" eaLnBrk="1" latinLnBrk="0" hangingPunct="1">
              <a:lnSpc>
                <a:spcPct val="100000"/>
              </a:lnSpc>
              <a:spcBef>
                <a:spcPts val="1200"/>
              </a:spcBef>
              <a:buNone/>
              <a:defRPr lang="en-US" sz="1800" b="1" kern="1200" dirty="0" smtClean="0">
                <a:solidFill>
                  <a:schemeClr val="tx2"/>
                </a:solidFill>
                <a:latin typeface="+mn-lt"/>
                <a:ea typeface="+mn-ea"/>
                <a:cs typeface="+mn-cs"/>
              </a:defRPr>
            </a:lvl1pPr>
            <a:lvl2pPr marL="0" indent="0">
              <a:spcBef>
                <a:spcPts val="0"/>
              </a:spcBef>
              <a:buNone/>
              <a:tabLst/>
              <a:defRPr/>
            </a:lvl2pPr>
          </a:lstStyle>
          <a:p>
            <a:pPr marL="228600" lvl="0" indent="-228600" algn="l" defTabSz="914400" rtl="0" eaLnBrk="1" latinLnBrk="0" hangingPunct="1">
              <a:lnSpc>
                <a:spcPct val="100000"/>
              </a:lnSpc>
              <a:spcBef>
                <a:spcPts val="1200"/>
              </a:spcBef>
            </a:pPr>
            <a:r>
              <a:rPr lang="en-US"/>
              <a:t>Click to add text, indent spec details </a:t>
            </a:r>
          </a:p>
          <a:p>
            <a:pPr lvl="1"/>
            <a:r>
              <a:rPr lang="en-US"/>
              <a:t>Second level</a:t>
            </a:r>
          </a:p>
        </p:txBody>
      </p:sp>
      <p:sp>
        <p:nvSpPr>
          <p:cNvPr id="8" name="Rectangle 7">
            <a:extLst>
              <a:ext uri="{FF2B5EF4-FFF2-40B4-BE49-F238E27FC236}">
                <a16:creationId xmlns:a16="http://schemas.microsoft.com/office/drawing/2014/main" id="{D5E4DC93-119A-6B49-9534-58D5B821A7F0}"/>
              </a:ext>
            </a:extLst>
          </p:cNvPr>
          <p:cNvSpPr/>
          <p:nvPr userDrawn="1"/>
        </p:nvSpPr>
        <p:spPr>
          <a:xfrm>
            <a:off x="6265863" y="1299088"/>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25EF55F5-9411-E142-89C3-BC59179B08F5}"/>
              </a:ext>
            </a:extLst>
          </p:cNvPr>
          <p:cNvSpPr>
            <a:spLocks noGrp="1"/>
          </p:cNvSpPr>
          <p:nvPr>
            <p:ph type="dt" sz="half" idx="21"/>
          </p:nvPr>
        </p:nvSpPr>
        <p:spPr/>
        <p:txBody>
          <a:bodyPr/>
          <a:lstStyle/>
          <a:p>
            <a:endParaRPr lang="en-US"/>
          </a:p>
        </p:txBody>
      </p:sp>
      <p:sp>
        <p:nvSpPr>
          <p:cNvPr id="7" name="Slide Number Placeholder 6">
            <a:extLst>
              <a:ext uri="{FF2B5EF4-FFF2-40B4-BE49-F238E27FC236}">
                <a16:creationId xmlns:a16="http://schemas.microsoft.com/office/drawing/2014/main" id="{A705E9F7-9412-F645-B515-42C71A3F4637}"/>
              </a:ext>
            </a:extLst>
          </p:cNvPr>
          <p:cNvSpPr>
            <a:spLocks noGrp="1"/>
          </p:cNvSpPr>
          <p:nvPr>
            <p:ph type="sldNum" sz="quarter" idx="23"/>
          </p:nvPr>
        </p:nvSpPr>
        <p:spPr/>
        <p:txBody>
          <a:bodyPr/>
          <a:lstStyle/>
          <a:p>
            <a:fld id="{F98463DB-7B07-6943-80E3-B9A8273C7E22}" type="slidenum">
              <a:rPr lang="en-US" smtClean="0"/>
              <a:pPr/>
              <a:t>‹#›</a:t>
            </a:fld>
            <a:endParaRPr lang="en-US"/>
          </a:p>
        </p:txBody>
      </p:sp>
      <p:sp>
        <p:nvSpPr>
          <p:cNvPr id="31" name="Text Placeholder 21">
            <a:extLst>
              <a:ext uri="{FF2B5EF4-FFF2-40B4-BE49-F238E27FC236}">
                <a16:creationId xmlns:a16="http://schemas.microsoft.com/office/drawing/2014/main" id="{FB0604BF-247B-E242-9D39-1CF590EC53E5}"/>
              </a:ext>
            </a:extLst>
          </p:cNvPr>
          <p:cNvSpPr>
            <a:spLocks noGrp="1"/>
          </p:cNvSpPr>
          <p:nvPr>
            <p:ph type="body" sz="quarter" idx="16" hasCustomPrompt="1"/>
          </p:nvPr>
        </p:nvSpPr>
        <p:spPr>
          <a:xfrm>
            <a:off x="766310" y="6654867"/>
            <a:ext cx="5159828" cy="203133"/>
          </a:xfrm>
        </p:spPr>
        <p:txBody>
          <a:bodyPr wrap="square" lIns="91440" tIns="45720" rIns="91440" bIns="45720" anchor="ctr" anchorCtr="0">
            <a:spAutoFit/>
          </a:bodyPr>
          <a:lstStyle>
            <a:lvl1pPr marL="0" indent="0" algn="r">
              <a:buNone/>
              <a:defRPr sz="800" cap="all" spc="100" baseline="0">
                <a:solidFill>
                  <a:schemeClr val="bg1"/>
                </a:solidFill>
              </a:defRPr>
            </a:lvl1pPr>
          </a:lstStyle>
          <a:p>
            <a:pPr lvl="0"/>
            <a:r>
              <a:rPr lang="en-US"/>
              <a:t>Image Credit</a:t>
            </a:r>
          </a:p>
        </p:txBody>
      </p:sp>
    </p:spTree>
    <p:extLst>
      <p:ext uri="{BB962C8B-B14F-4D97-AF65-F5344CB8AC3E}">
        <p14:creationId xmlns:p14="http://schemas.microsoft.com/office/powerpoint/2010/main" val="31064199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Project: 1 IMG 2 Lines / Full Spe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5863" y="457200"/>
            <a:ext cx="5240337" cy="406058"/>
          </a:xfrm>
        </p:spPr>
        <p:txBody>
          <a:bodyPr anchor="t" anchorCtr="0">
            <a:noAutofit/>
          </a:bodyPr>
          <a:lstStyle>
            <a:lvl1pPr>
              <a:defRPr sz="2800" cap="none" spc="0" baseline="0"/>
            </a:lvl1pPr>
          </a:lstStyle>
          <a:p>
            <a:r>
              <a:rPr lang="en-US"/>
              <a:t>2 Line </a:t>
            </a:r>
            <a:br>
              <a:rPr lang="en-US"/>
            </a:br>
            <a:r>
              <a:rPr lang="en-US"/>
              <a:t>Project Name</a:t>
            </a:r>
          </a:p>
        </p:txBody>
      </p:sp>
      <p:sp>
        <p:nvSpPr>
          <p:cNvPr id="5" name="Picture Placeholder 4">
            <a:extLst>
              <a:ext uri="{FF2B5EF4-FFF2-40B4-BE49-F238E27FC236}">
                <a16:creationId xmlns:a16="http://schemas.microsoft.com/office/drawing/2014/main" id="{B3C72C06-50CE-B64A-A753-D9C682122EC0}"/>
              </a:ext>
            </a:extLst>
          </p:cNvPr>
          <p:cNvSpPr>
            <a:spLocks noGrp="1"/>
          </p:cNvSpPr>
          <p:nvPr>
            <p:ph type="pic" sz="quarter" idx="13"/>
          </p:nvPr>
        </p:nvSpPr>
        <p:spPr>
          <a:xfrm>
            <a:off x="0" y="0"/>
            <a:ext cx="5926138" cy="6858000"/>
          </a:xfrm>
        </p:spPr>
        <p:txBody>
          <a:bodyPr/>
          <a:lstStyle/>
          <a:p>
            <a:r>
              <a:rPr lang="en-US"/>
              <a:t>Click icon to add picture</a:t>
            </a:r>
          </a:p>
        </p:txBody>
      </p:sp>
      <p:sp>
        <p:nvSpPr>
          <p:cNvPr id="14" name="Subtitle 2">
            <a:extLst>
              <a:ext uri="{FF2B5EF4-FFF2-40B4-BE49-F238E27FC236}">
                <a16:creationId xmlns:a16="http://schemas.microsoft.com/office/drawing/2014/main" id="{AFAA771B-601B-E445-BC17-C26F4786AA6D}"/>
              </a:ext>
            </a:extLst>
          </p:cNvPr>
          <p:cNvSpPr>
            <a:spLocks noGrp="1"/>
          </p:cNvSpPr>
          <p:nvPr>
            <p:ph type="body" sz="quarter" idx="14" hasCustomPrompt="1"/>
          </p:nvPr>
        </p:nvSpPr>
        <p:spPr>
          <a:xfrm>
            <a:off x="6265863" y="1281720"/>
            <a:ext cx="5240337" cy="358005"/>
          </a:xfrm>
        </p:spPr>
        <p:txBody>
          <a:bodyPr>
            <a:normAutofit/>
          </a:bodyPr>
          <a:lstStyle>
            <a:lvl1pPr marL="0" indent="0">
              <a:buNone/>
              <a:defRPr sz="1800">
                <a:solidFill>
                  <a:schemeClr val="accent2"/>
                </a:solidFill>
              </a:defRPr>
            </a:lvl1pPr>
          </a:lstStyle>
          <a:p>
            <a:pPr lvl="0"/>
            <a:r>
              <a:rPr lang="en-US"/>
              <a:t>Location</a:t>
            </a:r>
          </a:p>
        </p:txBody>
      </p:sp>
      <p:sp>
        <p:nvSpPr>
          <p:cNvPr id="4" name="Text Placeholder 3">
            <a:extLst>
              <a:ext uri="{FF2B5EF4-FFF2-40B4-BE49-F238E27FC236}">
                <a16:creationId xmlns:a16="http://schemas.microsoft.com/office/drawing/2014/main" id="{F64B2FBE-2532-2E41-8FBB-E8F547C11B6C}"/>
              </a:ext>
            </a:extLst>
          </p:cNvPr>
          <p:cNvSpPr>
            <a:spLocks noGrp="1"/>
          </p:cNvSpPr>
          <p:nvPr>
            <p:ph type="body" sz="quarter" idx="20" hasCustomPrompt="1"/>
          </p:nvPr>
        </p:nvSpPr>
        <p:spPr>
          <a:xfrm>
            <a:off x="6265862" y="1983799"/>
            <a:ext cx="5240337" cy="4564281"/>
          </a:xfrm>
        </p:spPr>
        <p:txBody>
          <a:bodyPr/>
          <a:lstStyle>
            <a:lvl1pPr marL="228600" indent="-228600" algn="l" defTabSz="914400" rtl="0" eaLnBrk="1" latinLnBrk="0" hangingPunct="1">
              <a:lnSpc>
                <a:spcPct val="100000"/>
              </a:lnSpc>
              <a:spcBef>
                <a:spcPts val="1200"/>
              </a:spcBef>
              <a:buNone/>
              <a:defRPr lang="en-US" sz="1800" b="1" kern="1200" dirty="0" smtClean="0">
                <a:solidFill>
                  <a:schemeClr val="tx2"/>
                </a:solidFill>
                <a:latin typeface="+mn-lt"/>
                <a:ea typeface="+mn-ea"/>
                <a:cs typeface="+mn-cs"/>
              </a:defRPr>
            </a:lvl1pPr>
            <a:lvl2pPr marL="0" indent="0">
              <a:spcBef>
                <a:spcPts val="0"/>
              </a:spcBef>
              <a:buNone/>
              <a:tabLst/>
              <a:defRPr/>
            </a:lvl2pPr>
          </a:lstStyle>
          <a:p>
            <a:pPr marL="228600" lvl="0" indent="-228600" algn="l" defTabSz="914400" rtl="0" eaLnBrk="1" latinLnBrk="0" hangingPunct="1">
              <a:lnSpc>
                <a:spcPct val="100000"/>
              </a:lnSpc>
              <a:spcBef>
                <a:spcPts val="1200"/>
              </a:spcBef>
            </a:pPr>
            <a:r>
              <a:rPr lang="en-US"/>
              <a:t>Click to add text, indent spec details </a:t>
            </a:r>
          </a:p>
          <a:p>
            <a:pPr lvl="1"/>
            <a:r>
              <a:rPr lang="en-US"/>
              <a:t>Second level</a:t>
            </a:r>
          </a:p>
        </p:txBody>
      </p:sp>
      <p:sp>
        <p:nvSpPr>
          <p:cNvPr id="8" name="Rectangle 7">
            <a:extLst>
              <a:ext uri="{FF2B5EF4-FFF2-40B4-BE49-F238E27FC236}">
                <a16:creationId xmlns:a16="http://schemas.microsoft.com/office/drawing/2014/main" id="{D5E4DC93-119A-6B49-9534-58D5B821A7F0}"/>
              </a:ext>
            </a:extLst>
          </p:cNvPr>
          <p:cNvSpPr/>
          <p:nvPr userDrawn="1"/>
        </p:nvSpPr>
        <p:spPr>
          <a:xfrm>
            <a:off x="6265863" y="1682856"/>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25EF55F5-9411-E142-89C3-BC59179B08F5}"/>
              </a:ext>
            </a:extLst>
          </p:cNvPr>
          <p:cNvSpPr>
            <a:spLocks noGrp="1"/>
          </p:cNvSpPr>
          <p:nvPr>
            <p:ph type="dt" sz="half" idx="21"/>
          </p:nvPr>
        </p:nvSpPr>
        <p:spPr/>
        <p:txBody>
          <a:bodyPr/>
          <a:lstStyle/>
          <a:p>
            <a:endParaRPr lang="en-US"/>
          </a:p>
        </p:txBody>
      </p:sp>
      <p:sp>
        <p:nvSpPr>
          <p:cNvPr id="7" name="Slide Number Placeholder 6">
            <a:extLst>
              <a:ext uri="{FF2B5EF4-FFF2-40B4-BE49-F238E27FC236}">
                <a16:creationId xmlns:a16="http://schemas.microsoft.com/office/drawing/2014/main" id="{A705E9F7-9412-F645-B515-42C71A3F4637}"/>
              </a:ext>
            </a:extLst>
          </p:cNvPr>
          <p:cNvSpPr>
            <a:spLocks noGrp="1"/>
          </p:cNvSpPr>
          <p:nvPr>
            <p:ph type="sldNum" sz="quarter" idx="23"/>
          </p:nvPr>
        </p:nvSpPr>
        <p:spPr/>
        <p:txBody>
          <a:bodyPr/>
          <a:lstStyle/>
          <a:p>
            <a:fld id="{F98463DB-7B07-6943-80E3-B9A8273C7E22}" type="slidenum">
              <a:rPr lang="en-US" smtClean="0"/>
              <a:pPr/>
              <a:t>‹#›</a:t>
            </a:fld>
            <a:endParaRPr lang="en-US"/>
          </a:p>
        </p:txBody>
      </p:sp>
      <p:sp>
        <p:nvSpPr>
          <p:cNvPr id="31" name="Text Placeholder 21">
            <a:extLst>
              <a:ext uri="{FF2B5EF4-FFF2-40B4-BE49-F238E27FC236}">
                <a16:creationId xmlns:a16="http://schemas.microsoft.com/office/drawing/2014/main" id="{FB0604BF-247B-E242-9D39-1CF590EC53E5}"/>
              </a:ext>
            </a:extLst>
          </p:cNvPr>
          <p:cNvSpPr>
            <a:spLocks noGrp="1"/>
          </p:cNvSpPr>
          <p:nvPr>
            <p:ph type="body" sz="quarter" idx="16" hasCustomPrompt="1"/>
          </p:nvPr>
        </p:nvSpPr>
        <p:spPr>
          <a:xfrm>
            <a:off x="766310" y="6654867"/>
            <a:ext cx="5159828" cy="203133"/>
          </a:xfrm>
        </p:spPr>
        <p:txBody>
          <a:bodyPr wrap="square" lIns="91440" tIns="45720" rIns="91440" bIns="45720" anchor="ctr" anchorCtr="0">
            <a:spAutoFit/>
          </a:bodyPr>
          <a:lstStyle>
            <a:lvl1pPr marL="0" indent="0" algn="r">
              <a:buNone/>
              <a:defRPr sz="800" cap="all" spc="100" baseline="0">
                <a:solidFill>
                  <a:schemeClr val="bg1"/>
                </a:solidFill>
              </a:defRPr>
            </a:lvl1pPr>
          </a:lstStyle>
          <a:p>
            <a:pPr lvl="0"/>
            <a:r>
              <a:rPr lang="en-US"/>
              <a:t>Image Credit</a:t>
            </a:r>
          </a:p>
        </p:txBody>
      </p:sp>
    </p:spTree>
    <p:extLst>
      <p:ext uri="{BB962C8B-B14F-4D97-AF65-F5344CB8AC3E}">
        <p14:creationId xmlns:p14="http://schemas.microsoft.com/office/powerpoint/2010/main" val="13942392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Project: 2 IMGs 3 Lines / Full Specs">
    <p:spTree>
      <p:nvGrpSpPr>
        <p:cNvPr id="1" name=""/>
        <p:cNvGrpSpPr/>
        <p:nvPr/>
      </p:nvGrpSpPr>
      <p:grpSpPr>
        <a:xfrm>
          <a:off x="0" y="0"/>
          <a:ext cx="0" cy="0"/>
          <a:chOff x="0" y="0"/>
          <a:chExt cx="0" cy="0"/>
        </a:xfrm>
      </p:grpSpPr>
      <p:sp>
        <p:nvSpPr>
          <p:cNvPr id="32" name="Picture Placeholder 4">
            <a:extLst>
              <a:ext uri="{FF2B5EF4-FFF2-40B4-BE49-F238E27FC236}">
                <a16:creationId xmlns:a16="http://schemas.microsoft.com/office/drawing/2014/main" id="{5D6BC510-0A74-5F4C-840B-4D3C1A543D67}"/>
              </a:ext>
            </a:extLst>
          </p:cNvPr>
          <p:cNvSpPr>
            <a:spLocks noGrp="1"/>
          </p:cNvSpPr>
          <p:nvPr>
            <p:ph type="pic" sz="quarter" idx="32"/>
          </p:nvPr>
        </p:nvSpPr>
        <p:spPr>
          <a:xfrm>
            <a:off x="1" y="3425269"/>
            <a:ext cx="5926137" cy="3432731"/>
          </a:xfrm>
          <a:ln>
            <a:noFill/>
          </a:ln>
        </p:spPr>
        <p:txBody>
          <a:bodyPr/>
          <a:lstStyle/>
          <a:p>
            <a:r>
              <a:rPr lang="en-US"/>
              <a:t>Click icon to add picture</a:t>
            </a:r>
          </a:p>
        </p:txBody>
      </p:sp>
      <p:sp>
        <p:nvSpPr>
          <p:cNvPr id="5" name="Picture Placeholder 4">
            <a:extLst>
              <a:ext uri="{FF2B5EF4-FFF2-40B4-BE49-F238E27FC236}">
                <a16:creationId xmlns:a16="http://schemas.microsoft.com/office/drawing/2014/main" id="{B3C72C06-50CE-B64A-A753-D9C682122EC0}"/>
              </a:ext>
            </a:extLst>
          </p:cNvPr>
          <p:cNvSpPr>
            <a:spLocks noGrp="1"/>
          </p:cNvSpPr>
          <p:nvPr>
            <p:ph type="pic" sz="quarter" idx="13"/>
          </p:nvPr>
        </p:nvSpPr>
        <p:spPr>
          <a:xfrm>
            <a:off x="0" y="0"/>
            <a:ext cx="5926138" cy="3412078"/>
          </a:xfrm>
          <a:ln>
            <a:noFill/>
          </a:ln>
        </p:spPr>
        <p:txBody>
          <a:bodyPr/>
          <a:lstStyle/>
          <a:p>
            <a:r>
              <a:rPr lang="en-US"/>
              <a:t>Click icon to add picture</a:t>
            </a:r>
          </a:p>
        </p:txBody>
      </p:sp>
      <p:sp>
        <p:nvSpPr>
          <p:cNvPr id="33" name="Text Placeholder 21">
            <a:extLst>
              <a:ext uri="{FF2B5EF4-FFF2-40B4-BE49-F238E27FC236}">
                <a16:creationId xmlns:a16="http://schemas.microsoft.com/office/drawing/2014/main" id="{9B3F4FF7-6F0B-AF41-BB25-240541F69BF5}"/>
              </a:ext>
            </a:extLst>
          </p:cNvPr>
          <p:cNvSpPr>
            <a:spLocks noGrp="1"/>
          </p:cNvSpPr>
          <p:nvPr>
            <p:ph type="body" sz="quarter" idx="33" hasCustomPrompt="1"/>
          </p:nvPr>
        </p:nvSpPr>
        <p:spPr>
          <a:xfrm>
            <a:off x="766310" y="6640687"/>
            <a:ext cx="5159828" cy="203133"/>
          </a:xfrm>
        </p:spPr>
        <p:txBody>
          <a:bodyPr wrap="square" lIns="91440" tIns="45720" rIns="91440" bIns="45720" anchor="ctr" anchorCtr="0">
            <a:spAutoFit/>
          </a:bodyPr>
          <a:lstStyle>
            <a:lvl1pPr marL="0" indent="0" algn="r">
              <a:buNone/>
              <a:defRPr sz="800" cap="all" spc="100" baseline="0">
                <a:solidFill>
                  <a:schemeClr val="bg1"/>
                </a:solidFill>
              </a:defRPr>
            </a:lvl1pPr>
          </a:lstStyle>
          <a:p>
            <a:pPr lvl="0"/>
            <a:r>
              <a:rPr lang="en-US"/>
              <a:t>Image Credit</a:t>
            </a:r>
          </a:p>
        </p:txBody>
      </p:sp>
      <p:sp>
        <p:nvSpPr>
          <p:cNvPr id="31" name="Text Placeholder 21">
            <a:extLst>
              <a:ext uri="{FF2B5EF4-FFF2-40B4-BE49-F238E27FC236}">
                <a16:creationId xmlns:a16="http://schemas.microsoft.com/office/drawing/2014/main" id="{FB0604BF-247B-E242-9D39-1CF590EC53E5}"/>
              </a:ext>
            </a:extLst>
          </p:cNvPr>
          <p:cNvSpPr>
            <a:spLocks noGrp="1"/>
          </p:cNvSpPr>
          <p:nvPr>
            <p:ph type="body" sz="quarter" idx="16" hasCustomPrompt="1"/>
          </p:nvPr>
        </p:nvSpPr>
        <p:spPr>
          <a:xfrm>
            <a:off x="766310" y="3208945"/>
            <a:ext cx="5159828" cy="203133"/>
          </a:xfrm>
        </p:spPr>
        <p:txBody>
          <a:bodyPr wrap="square" lIns="91440" tIns="45720" rIns="91440" bIns="45720" anchor="ctr" anchorCtr="0">
            <a:spAutoFit/>
          </a:bodyPr>
          <a:lstStyle>
            <a:lvl1pPr marL="0" indent="0" algn="r">
              <a:buNone/>
              <a:defRPr sz="800" cap="all" spc="100" baseline="0">
                <a:solidFill>
                  <a:schemeClr val="bg1"/>
                </a:solidFill>
              </a:defRPr>
            </a:lvl1pPr>
          </a:lstStyle>
          <a:p>
            <a:pPr lvl="0"/>
            <a:r>
              <a:rPr lang="en-US"/>
              <a:t>Image Credit</a:t>
            </a:r>
          </a:p>
        </p:txBody>
      </p:sp>
      <p:sp>
        <p:nvSpPr>
          <p:cNvPr id="10" name="Title 1">
            <a:extLst>
              <a:ext uri="{FF2B5EF4-FFF2-40B4-BE49-F238E27FC236}">
                <a16:creationId xmlns:a16="http://schemas.microsoft.com/office/drawing/2014/main" id="{9693461E-CC2B-CA47-88F5-4715F554850D}"/>
              </a:ext>
            </a:extLst>
          </p:cNvPr>
          <p:cNvSpPr>
            <a:spLocks noGrp="1"/>
          </p:cNvSpPr>
          <p:nvPr>
            <p:ph type="title" hasCustomPrompt="1"/>
          </p:nvPr>
        </p:nvSpPr>
        <p:spPr>
          <a:xfrm>
            <a:off x="6265863" y="457199"/>
            <a:ext cx="5240337" cy="2537285"/>
          </a:xfrm>
        </p:spPr>
        <p:txBody>
          <a:bodyPr anchor="t" anchorCtr="0">
            <a:noAutofit/>
          </a:bodyPr>
          <a:lstStyle>
            <a:lvl1pPr>
              <a:defRPr sz="2800" cap="none" spc="0" baseline="0"/>
            </a:lvl1pPr>
          </a:lstStyle>
          <a:p>
            <a:r>
              <a:rPr lang="en-US"/>
              <a:t>3 line</a:t>
            </a:r>
            <a:br>
              <a:rPr lang="en-US"/>
            </a:br>
            <a:r>
              <a:rPr lang="en-US"/>
              <a:t>Project</a:t>
            </a:r>
            <a:br>
              <a:rPr lang="en-US"/>
            </a:br>
            <a:r>
              <a:rPr lang="en-US"/>
              <a:t>Name</a:t>
            </a:r>
            <a:br>
              <a:rPr lang="en-US"/>
            </a:br>
            <a:endParaRPr lang="en-US"/>
          </a:p>
        </p:txBody>
      </p:sp>
      <p:sp>
        <p:nvSpPr>
          <p:cNvPr id="11" name="Subtitle 2">
            <a:extLst>
              <a:ext uri="{FF2B5EF4-FFF2-40B4-BE49-F238E27FC236}">
                <a16:creationId xmlns:a16="http://schemas.microsoft.com/office/drawing/2014/main" id="{351C1D6F-DFEA-0D4D-B5BA-C91C9D0E39EE}"/>
              </a:ext>
            </a:extLst>
          </p:cNvPr>
          <p:cNvSpPr>
            <a:spLocks noGrp="1"/>
          </p:cNvSpPr>
          <p:nvPr>
            <p:ph type="body" sz="quarter" idx="14" hasCustomPrompt="1"/>
          </p:nvPr>
        </p:nvSpPr>
        <p:spPr>
          <a:xfrm>
            <a:off x="6265863" y="1658415"/>
            <a:ext cx="5240337" cy="488382"/>
          </a:xfrm>
        </p:spPr>
        <p:txBody>
          <a:bodyPr>
            <a:normAutofit/>
          </a:bodyPr>
          <a:lstStyle>
            <a:lvl1pPr marL="0" indent="0">
              <a:buNone/>
              <a:defRPr sz="1800">
                <a:solidFill>
                  <a:schemeClr val="accent2"/>
                </a:solidFill>
              </a:defRPr>
            </a:lvl1pPr>
          </a:lstStyle>
          <a:p>
            <a:pPr lvl="0"/>
            <a:r>
              <a:rPr lang="en-US"/>
              <a:t>Location</a:t>
            </a:r>
          </a:p>
        </p:txBody>
      </p:sp>
      <p:sp>
        <p:nvSpPr>
          <p:cNvPr id="12" name="Text Placeholder 3">
            <a:extLst>
              <a:ext uri="{FF2B5EF4-FFF2-40B4-BE49-F238E27FC236}">
                <a16:creationId xmlns:a16="http://schemas.microsoft.com/office/drawing/2014/main" id="{B00995DE-F1FD-2148-9041-1AF2051CF8D1}"/>
              </a:ext>
            </a:extLst>
          </p:cNvPr>
          <p:cNvSpPr>
            <a:spLocks noGrp="1"/>
          </p:cNvSpPr>
          <p:nvPr>
            <p:ph type="body" sz="quarter" idx="20" hasCustomPrompt="1"/>
          </p:nvPr>
        </p:nvSpPr>
        <p:spPr>
          <a:xfrm>
            <a:off x="6265863" y="2376117"/>
            <a:ext cx="5240337" cy="4203509"/>
          </a:xfrm>
        </p:spPr>
        <p:txBody>
          <a:bodyPr/>
          <a:lstStyle>
            <a:lvl1pPr marL="228600" indent="-228600" algn="l" defTabSz="914400" rtl="0" eaLnBrk="1" latinLnBrk="0" hangingPunct="1">
              <a:lnSpc>
                <a:spcPct val="100000"/>
              </a:lnSpc>
              <a:spcBef>
                <a:spcPts val="1200"/>
              </a:spcBef>
              <a:buNone/>
              <a:defRPr lang="en-US" sz="1800" b="1" kern="1200" dirty="0" smtClean="0">
                <a:solidFill>
                  <a:schemeClr val="tx2"/>
                </a:solidFill>
                <a:latin typeface="+mn-lt"/>
                <a:ea typeface="+mn-ea"/>
                <a:cs typeface="+mn-cs"/>
              </a:defRPr>
            </a:lvl1pPr>
            <a:lvl2pPr marL="0" indent="0">
              <a:spcBef>
                <a:spcPts val="0"/>
              </a:spcBef>
              <a:buNone/>
              <a:tabLst/>
              <a:defRPr/>
            </a:lvl2pPr>
          </a:lstStyle>
          <a:p>
            <a:pPr marL="228600" lvl="0" indent="-228600" algn="l" defTabSz="914400" rtl="0" eaLnBrk="1" latinLnBrk="0" hangingPunct="1">
              <a:lnSpc>
                <a:spcPct val="100000"/>
              </a:lnSpc>
              <a:spcBef>
                <a:spcPts val="1200"/>
              </a:spcBef>
            </a:pPr>
            <a:r>
              <a:rPr lang="en-US"/>
              <a:t>Click to add text, indent spec details </a:t>
            </a:r>
          </a:p>
          <a:p>
            <a:pPr lvl="1"/>
            <a:r>
              <a:rPr lang="en-US"/>
              <a:t>Second level</a:t>
            </a:r>
          </a:p>
        </p:txBody>
      </p:sp>
      <p:sp>
        <p:nvSpPr>
          <p:cNvPr id="13" name="Rectangle 12">
            <a:extLst>
              <a:ext uri="{FF2B5EF4-FFF2-40B4-BE49-F238E27FC236}">
                <a16:creationId xmlns:a16="http://schemas.microsoft.com/office/drawing/2014/main" id="{647EBC7B-E2BC-0D4D-B7EA-E800B422AC47}"/>
              </a:ext>
            </a:extLst>
          </p:cNvPr>
          <p:cNvSpPr/>
          <p:nvPr userDrawn="1"/>
        </p:nvSpPr>
        <p:spPr>
          <a:xfrm>
            <a:off x="6265863" y="20660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2952988F-1030-8241-939E-FDAC97BD0C4D}"/>
              </a:ext>
            </a:extLst>
          </p:cNvPr>
          <p:cNvSpPr>
            <a:spLocks noGrp="1"/>
          </p:cNvSpPr>
          <p:nvPr>
            <p:ph type="dt" sz="half" idx="34"/>
          </p:nvPr>
        </p:nvSpPr>
        <p:spPr/>
        <p:txBody>
          <a:bodyPr/>
          <a:lstStyle/>
          <a:p>
            <a:endParaRPr lang="en-US"/>
          </a:p>
        </p:txBody>
      </p:sp>
      <p:sp>
        <p:nvSpPr>
          <p:cNvPr id="4" name="Slide Number Placeholder 3">
            <a:extLst>
              <a:ext uri="{FF2B5EF4-FFF2-40B4-BE49-F238E27FC236}">
                <a16:creationId xmlns:a16="http://schemas.microsoft.com/office/drawing/2014/main" id="{D4E28836-9CC6-6F4C-94E3-438637C7B2FF}"/>
              </a:ext>
            </a:extLst>
          </p:cNvPr>
          <p:cNvSpPr>
            <a:spLocks noGrp="1"/>
          </p:cNvSpPr>
          <p:nvPr>
            <p:ph type="sldNum" sz="quarter" idx="36"/>
          </p:nvPr>
        </p:nvSpPr>
        <p:spPr/>
        <p:txBody>
          <a:bodyPr/>
          <a:lstStyle/>
          <a:p>
            <a:fld id="{F98463DB-7B07-6943-80E3-B9A8273C7E22}" type="slidenum">
              <a:rPr lang="en-US" smtClean="0"/>
              <a:pPr/>
              <a:t>‹#›</a:t>
            </a:fld>
            <a:endParaRPr lang="en-US"/>
          </a:p>
        </p:txBody>
      </p:sp>
    </p:spTree>
    <p:extLst>
      <p:ext uri="{BB962C8B-B14F-4D97-AF65-F5344CB8AC3E}">
        <p14:creationId xmlns:p14="http://schemas.microsoft.com/office/powerpoint/2010/main" val="3025351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ALT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799" y="1965960"/>
            <a:ext cx="4313237" cy="1846994"/>
          </a:xfrm>
        </p:spPr>
        <p:txBody>
          <a:bodyPr anchor="t">
            <a:noAutofit/>
          </a:bodyPr>
          <a:lstStyle>
            <a:lvl1pPr algn="l">
              <a:defRPr sz="4000" b="0" cap="none" spc="0" baseline="0">
                <a:solidFill>
                  <a:schemeClr val="bg1"/>
                </a:solidFill>
              </a:defRPr>
            </a:lvl1pPr>
          </a:lstStyle>
          <a:p>
            <a:r>
              <a:rPr lang="en-US"/>
              <a:t>Click to edit Master title style</a:t>
            </a:r>
          </a:p>
        </p:txBody>
      </p:sp>
      <p:sp>
        <p:nvSpPr>
          <p:cNvPr id="12" name="Picture Placeholder 11">
            <a:extLst>
              <a:ext uri="{FF2B5EF4-FFF2-40B4-BE49-F238E27FC236}">
                <a16:creationId xmlns:a16="http://schemas.microsoft.com/office/drawing/2014/main" id="{07A17CBF-ED79-8149-94BA-FB1A68EE0398}"/>
              </a:ext>
            </a:extLst>
          </p:cNvPr>
          <p:cNvSpPr>
            <a:spLocks noGrp="1"/>
          </p:cNvSpPr>
          <p:nvPr>
            <p:ph type="pic" sz="quarter" idx="10"/>
          </p:nvPr>
        </p:nvSpPr>
        <p:spPr>
          <a:xfrm>
            <a:off x="5338762" y="0"/>
            <a:ext cx="6853238" cy="6857999"/>
          </a:xfrm>
        </p:spPr>
        <p:txBody>
          <a:bodyPr/>
          <a:lstStyle/>
          <a:p>
            <a:r>
              <a:rPr lang="en-US"/>
              <a:t>Click icon to add picture</a:t>
            </a:r>
          </a:p>
        </p:txBody>
      </p:sp>
      <p:sp>
        <p:nvSpPr>
          <p:cNvPr id="18" name="Text Placeholder 17">
            <a:extLst>
              <a:ext uri="{FF2B5EF4-FFF2-40B4-BE49-F238E27FC236}">
                <a16:creationId xmlns:a16="http://schemas.microsoft.com/office/drawing/2014/main" id="{4A100F13-C285-884E-A44C-3332EF05ABA1}"/>
              </a:ext>
            </a:extLst>
          </p:cNvPr>
          <p:cNvSpPr>
            <a:spLocks noGrp="1"/>
          </p:cNvSpPr>
          <p:nvPr>
            <p:ph type="body" sz="quarter" idx="11" hasCustomPrompt="1"/>
          </p:nvPr>
        </p:nvSpPr>
        <p:spPr>
          <a:xfrm>
            <a:off x="685800" y="1368442"/>
            <a:ext cx="4313237" cy="335734"/>
          </a:xfrm>
        </p:spPr>
        <p:txBody>
          <a:bodyPr>
            <a:normAutofit/>
          </a:bodyPr>
          <a:lstStyle>
            <a:lvl1pPr marL="0" indent="0">
              <a:buNone/>
              <a:defRPr sz="1400" b="1" cap="all" spc="200" baseline="0">
                <a:solidFill>
                  <a:schemeClr val="bg1"/>
                </a:solidFill>
              </a:defRPr>
            </a:lvl1pPr>
          </a:lstStyle>
          <a:p>
            <a:pPr lvl="0"/>
            <a:r>
              <a:rPr lang="en-US"/>
              <a:t>Insert Date</a:t>
            </a:r>
          </a:p>
        </p:txBody>
      </p:sp>
      <p:sp>
        <p:nvSpPr>
          <p:cNvPr id="22" name="Text Placeholder 21">
            <a:extLst>
              <a:ext uri="{FF2B5EF4-FFF2-40B4-BE49-F238E27FC236}">
                <a16:creationId xmlns:a16="http://schemas.microsoft.com/office/drawing/2014/main" id="{E9C1D367-65D1-0342-A522-13D9516FABDF}"/>
              </a:ext>
            </a:extLst>
          </p:cNvPr>
          <p:cNvSpPr>
            <a:spLocks noGrp="1"/>
          </p:cNvSpPr>
          <p:nvPr>
            <p:ph type="body" sz="quarter" idx="12"/>
          </p:nvPr>
        </p:nvSpPr>
        <p:spPr>
          <a:xfrm>
            <a:off x="685800" y="4155247"/>
            <a:ext cx="4313237" cy="1654746"/>
          </a:xfrm>
        </p:spPr>
        <p:txBody>
          <a:bodyPr anchor="t">
            <a:normAutofit/>
          </a:bodyPr>
          <a:lstStyle>
            <a:lvl1pPr marL="0" indent="0">
              <a:lnSpc>
                <a:spcPct val="120000"/>
              </a:lnSpc>
              <a:spcBef>
                <a:spcPts val="0"/>
              </a:spcBef>
              <a:buNone/>
              <a:defRPr sz="180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21">
            <a:extLst>
              <a:ext uri="{FF2B5EF4-FFF2-40B4-BE49-F238E27FC236}">
                <a16:creationId xmlns:a16="http://schemas.microsoft.com/office/drawing/2014/main" id="{4D8F5286-DDBB-AF41-9F30-41F469DE9798}"/>
              </a:ext>
            </a:extLst>
          </p:cNvPr>
          <p:cNvSpPr>
            <a:spLocks noGrp="1"/>
          </p:cNvSpPr>
          <p:nvPr>
            <p:ph type="body" sz="quarter" idx="16" hasCustomPrompt="1"/>
          </p:nvPr>
        </p:nvSpPr>
        <p:spPr>
          <a:xfrm>
            <a:off x="6265863" y="6645634"/>
            <a:ext cx="5926137" cy="215444"/>
          </a:xfrm>
        </p:spPr>
        <p:txBody>
          <a:bodyPr wrap="square" lIns="91440" tIns="45720" rIns="91440" bIns="45720" anchor="ctr" anchorCtr="0">
            <a:spAutoFit/>
          </a:bodyPr>
          <a:lstStyle>
            <a:lvl1pPr marL="0" indent="0" algn="r">
              <a:buNone/>
              <a:defRPr sz="800" cap="all" spc="100" baseline="0">
                <a:solidFill>
                  <a:schemeClr val="bg1"/>
                </a:solidFill>
              </a:defRPr>
            </a:lvl1pPr>
          </a:lstStyle>
          <a:p>
            <a:pPr lvl="0"/>
            <a:r>
              <a:rPr lang="en-US"/>
              <a:t>Image Credit</a:t>
            </a:r>
          </a:p>
        </p:txBody>
      </p:sp>
      <p:sp>
        <p:nvSpPr>
          <p:cNvPr id="17" name="Rectangle 16">
            <a:extLst>
              <a:ext uri="{FF2B5EF4-FFF2-40B4-BE49-F238E27FC236}">
                <a16:creationId xmlns:a16="http://schemas.microsoft.com/office/drawing/2014/main" id="{0F7422FD-0BE7-7D43-9996-1D640731BA36}"/>
              </a:ext>
            </a:extLst>
          </p:cNvPr>
          <p:cNvSpPr/>
          <p:nvPr userDrawn="1"/>
        </p:nvSpPr>
        <p:spPr>
          <a:xfrm>
            <a:off x="685800" y="1746504"/>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9CE51D8-DC42-D241-AD12-153DCFB9A9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799" y="6205737"/>
            <a:ext cx="2568060" cy="211330"/>
          </a:xfrm>
          <a:prstGeom prst="rect">
            <a:avLst/>
          </a:prstGeom>
        </p:spPr>
      </p:pic>
    </p:spTree>
    <p:extLst>
      <p:ext uri="{BB962C8B-B14F-4D97-AF65-F5344CB8AC3E}">
        <p14:creationId xmlns:p14="http://schemas.microsoft.com/office/powerpoint/2010/main" val="32788000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AF5144-CC7F-0541-9E1B-33A1FC93336C}"/>
              </a:ext>
            </a:extLst>
          </p:cNvPr>
          <p:cNvSpPr>
            <a:spLocks noGrp="1"/>
          </p:cNvSpPr>
          <p:nvPr>
            <p:ph type="title"/>
          </p:nvPr>
        </p:nvSpPr>
        <p:spPr>
          <a:xfrm>
            <a:off x="2546349" y="457200"/>
            <a:ext cx="8959851" cy="3077308"/>
          </a:xfrm>
        </p:spPr>
        <p:txBody>
          <a:bodyPr anchor="b">
            <a:noAutofit/>
          </a:bodyPr>
          <a:lstStyle>
            <a:lvl1pPr>
              <a:defRPr sz="3600" b="1" cap="all" spc="200" baseline="0">
                <a:solidFill>
                  <a:schemeClr val="bg1"/>
                </a:solidFill>
              </a:defRPr>
            </a:lvl1pPr>
          </a:lstStyle>
          <a:p>
            <a:r>
              <a:rPr lang="en-US"/>
              <a:t>Click to edit Master title style</a:t>
            </a:r>
          </a:p>
        </p:txBody>
      </p:sp>
      <p:sp>
        <p:nvSpPr>
          <p:cNvPr id="6" name="Rectangle 5">
            <a:extLst>
              <a:ext uri="{FF2B5EF4-FFF2-40B4-BE49-F238E27FC236}">
                <a16:creationId xmlns:a16="http://schemas.microsoft.com/office/drawing/2014/main" id="{258E3452-9060-3F46-9362-17725C9B4464}"/>
              </a:ext>
            </a:extLst>
          </p:cNvPr>
          <p:cNvSpPr/>
          <p:nvPr userDrawn="1"/>
        </p:nvSpPr>
        <p:spPr>
          <a:xfrm>
            <a:off x="2546350" y="3657600"/>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7589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AF5144-CC7F-0541-9E1B-33A1FC93336C}"/>
              </a:ext>
            </a:extLst>
          </p:cNvPr>
          <p:cNvSpPr>
            <a:spLocks noGrp="1"/>
          </p:cNvSpPr>
          <p:nvPr>
            <p:ph type="title" hasCustomPrompt="1"/>
          </p:nvPr>
        </p:nvSpPr>
        <p:spPr>
          <a:xfrm>
            <a:off x="685800" y="457200"/>
            <a:ext cx="10820400" cy="571500"/>
          </a:xfrm>
        </p:spPr>
        <p:txBody>
          <a:bodyPr anchor="t">
            <a:noAutofit/>
          </a:bodyPr>
          <a:lstStyle>
            <a:lvl1pPr>
              <a:defRPr sz="3600" b="1" cap="all" spc="200" baseline="0">
                <a:solidFill>
                  <a:schemeClr val="bg1"/>
                </a:solidFill>
              </a:defRPr>
            </a:lvl1pPr>
          </a:lstStyle>
          <a:p>
            <a:r>
              <a:rPr lang="en-US"/>
              <a:t>Add Title</a:t>
            </a:r>
          </a:p>
        </p:txBody>
      </p:sp>
      <p:sp>
        <p:nvSpPr>
          <p:cNvPr id="3" name="Text Placeholder 2">
            <a:extLst>
              <a:ext uri="{FF2B5EF4-FFF2-40B4-BE49-F238E27FC236}">
                <a16:creationId xmlns:a16="http://schemas.microsoft.com/office/drawing/2014/main" id="{CA8306C8-DB3C-3C4F-8186-F1B0076AA81C}"/>
              </a:ext>
            </a:extLst>
          </p:cNvPr>
          <p:cNvSpPr>
            <a:spLocks noGrp="1"/>
          </p:cNvSpPr>
          <p:nvPr>
            <p:ph type="body" sz="quarter" idx="10"/>
          </p:nvPr>
        </p:nvSpPr>
        <p:spPr>
          <a:xfrm>
            <a:off x="685800" y="1790700"/>
            <a:ext cx="10820401" cy="4381500"/>
          </a:xfrm>
        </p:spPr>
        <p:txBody>
          <a:bodyPr>
            <a:normAutofit/>
          </a:bodyPr>
          <a:lstStyle>
            <a:lvl1pPr marL="11113" indent="0">
              <a:buNone/>
              <a:tabLst/>
              <a:defRPr sz="2000">
                <a:solidFill>
                  <a:schemeClr val="bg1"/>
                </a:solidFill>
              </a:defRPr>
            </a:lvl1pPr>
            <a:lvl2pPr marL="11113" indent="0">
              <a:buNone/>
              <a:tabLst/>
              <a:defRPr sz="2000">
                <a:solidFill>
                  <a:schemeClr val="bg1"/>
                </a:solidFill>
              </a:defRPr>
            </a:lvl2pPr>
            <a:lvl3pPr marL="11113" indent="0">
              <a:buNone/>
              <a:tabLst/>
              <a:defRPr sz="2000">
                <a:solidFill>
                  <a:schemeClr val="bg1"/>
                </a:solidFill>
              </a:defRPr>
            </a:lvl3pPr>
            <a:lvl4pPr marL="11113" indent="0">
              <a:buNone/>
              <a:tabLst/>
              <a:defRPr sz="2000">
                <a:solidFill>
                  <a:schemeClr val="bg1"/>
                </a:solidFill>
              </a:defRPr>
            </a:lvl4pPr>
            <a:lvl5pPr marL="11113" indent="0">
              <a:buNone/>
              <a:tabLs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6638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1" y="1371600"/>
            <a:ext cx="5240338" cy="4805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5863" y="1371600"/>
            <a:ext cx="5240338" cy="4805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294494-F3D9-BE47-8141-9B0A8E5C6B3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60525A2-5101-1846-92A4-A7AADB20E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A2ED15-B721-084E-A54F-E60F18BD4AD8}"/>
              </a:ext>
            </a:extLst>
          </p:cNvPr>
          <p:cNvSpPr>
            <a:spLocks noGrp="1"/>
          </p:cNvSpPr>
          <p:nvPr>
            <p:ph type="sldNum" sz="quarter" idx="12"/>
          </p:nvPr>
        </p:nvSpPr>
        <p:spPr/>
        <p:txBody>
          <a:bodyPr/>
          <a:lstStyle/>
          <a:p>
            <a:fld id="{F98463DB-7B07-6943-80E3-B9A8273C7E22}" type="slidenum">
              <a:rPr lang="en-US" smtClean="0"/>
              <a:pPr/>
              <a:t>‹#›</a:t>
            </a:fld>
            <a:endParaRPr lang="en-US"/>
          </a:p>
        </p:txBody>
      </p:sp>
      <p:sp>
        <p:nvSpPr>
          <p:cNvPr id="8" name="Title 7">
            <a:extLst>
              <a:ext uri="{FF2B5EF4-FFF2-40B4-BE49-F238E27FC236}">
                <a16:creationId xmlns:a16="http://schemas.microsoft.com/office/drawing/2014/main" id="{053B24AD-8583-B144-89FE-C161EE6008F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6342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85801" y="1371600"/>
            <a:ext cx="5240338" cy="469557"/>
          </a:xfrm>
        </p:spPr>
        <p:txBody>
          <a:bodyPr anchor="t"/>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1841157"/>
            <a:ext cx="5240338" cy="43310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265863" y="1371600"/>
            <a:ext cx="5240338" cy="469557"/>
          </a:xfrm>
        </p:spPr>
        <p:txBody>
          <a:bodyPr anchor="t"/>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5863" y="1841157"/>
            <a:ext cx="5240338" cy="43310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A305A2A4-AE05-BC4D-86DB-C400CDACF357}"/>
              </a:ext>
            </a:extLst>
          </p:cNvPr>
          <p:cNvSpPr>
            <a:spLocks noGrp="1"/>
          </p:cNvSpPr>
          <p:nvPr>
            <p:ph type="dt" sz="half" idx="10"/>
          </p:nvPr>
        </p:nvSpPr>
        <p:spPr/>
        <p:txBody>
          <a:bodyPr/>
          <a:lstStyle/>
          <a:p>
            <a:endParaRPr lang="en-US"/>
          </a:p>
        </p:txBody>
      </p:sp>
      <p:sp>
        <p:nvSpPr>
          <p:cNvPr id="11" name="Footer Placeholder 10">
            <a:extLst>
              <a:ext uri="{FF2B5EF4-FFF2-40B4-BE49-F238E27FC236}">
                <a16:creationId xmlns:a16="http://schemas.microsoft.com/office/drawing/2014/main" id="{161C1061-969C-BB44-84CD-FD3DB5B7E0CD}"/>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E8D3BA1F-C135-4C42-A22A-1F65DAABCE16}"/>
              </a:ext>
            </a:extLst>
          </p:cNvPr>
          <p:cNvSpPr>
            <a:spLocks noGrp="1"/>
          </p:cNvSpPr>
          <p:nvPr>
            <p:ph type="sldNum" sz="quarter" idx="12"/>
          </p:nvPr>
        </p:nvSpPr>
        <p:spPr/>
        <p:txBody>
          <a:bodyPr/>
          <a:lstStyle/>
          <a:p>
            <a:fld id="{F98463DB-7B07-6943-80E3-B9A8273C7E22}" type="slidenum">
              <a:rPr lang="en-US" smtClean="0"/>
              <a:pPr/>
              <a:t>‹#›</a:t>
            </a:fld>
            <a:endParaRPr lang="en-US"/>
          </a:p>
        </p:txBody>
      </p:sp>
      <p:sp>
        <p:nvSpPr>
          <p:cNvPr id="7" name="Title 6">
            <a:extLst>
              <a:ext uri="{FF2B5EF4-FFF2-40B4-BE49-F238E27FC236}">
                <a16:creationId xmlns:a16="http://schemas.microsoft.com/office/drawing/2014/main" id="{229069DE-315C-F140-B702-8ED7A7FA5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1307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C9D86C-7BAF-B342-95DD-C6B80D95BFF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DC83554A-DEF2-9543-89AD-E1D8D1609A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78712B-433C-4743-8D29-E8EF4FF6B5FC}"/>
              </a:ext>
            </a:extLst>
          </p:cNvPr>
          <p:cNvSpPr>
            <a:spLocks noGrp="1"/>
          </p:cNvSpPr>
          <p:nvPr>
            <p:ph type="sldNum" sz="quarter" idx="12"/>
          </p:nvPr>
        </p:nvSpPr>
        <p:spPr/>
        <p:txBody>
          <a:bodyPr/>
          <a:lstStyle/>
          <a:p>
            <a:fld id="{F98463DB-7B07-6943-80E3-B9A8273C7E22}" type="slidenum">
              <a:rPr lang="en-US" smtClean="0"/>
              <a:pPr/>
              <a:t>‹#›</a:t>
            </a:fld>
            <a:endParaRPr lang="en-US"/>
          </a:p>
        </p:txBody>
      </p:sp>
    </p:spTree>
    <p:extLst>
      <p:ext uri="{BB962C8B-B14F-4D97-AF65-F5344CB8AC3E}">
        <p14:creationId xmlns:p14="http://schemas.microsoft.com/office/powerpoint/2010/main" val="7168460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7B00FE-DEE8-DA46-91A6-BDB2C67C174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88AD163E-CF9D-4443-9AFB-89DD267A2F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33AB6E-77E2-8E40-A958-B5199B09232E}"/>
              </a:ext>
            </a:extLst>
          </p:cNvPr>
          <p:cNvSpPr>
            <a:spLocks noGrp="1"/>
          </p:cNvSpPr>
          <p:nvPr>
            <p:ph type="sldNum" sz="quarter" idx="12"/>
          </p:nvPr>
        </p:nvSpPr>
        <p:spPr/>
        <p:txBody>
          <a:bodyPr/>
          <a:lstStyle/>
          <a:p>
            <a:fld id="{F98463DB-7B07-6943-80E3-B9A8273C7E22}" type="slidenum">
              <a:rPr lang="en-US" smtClean="0"/>
              <a:pPr/>
              <a:t>‹#›</a:t>
            </a:fld>
            <a:endParaRPr lang="en-US"/>
          </a:p>
        </p:txBody>
      </p:sp>
    </p:spTree>
    <p:extLst>
      <p:ext uri="{BB962C8B-B14F-4D97-AF65-F5344CB8AC3E}">
        <p14:creationId xmlns:p14="http://schemas.microsoft.com/office/powerpoint/2010/main" val="648151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0EFCB18-6E9B-9349-9C06-73661536512B}"/>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B7B00FE-DEE8-DA46-91A6-BDB2C67C174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88AD163E-CF9D-4443-9AFB-89DD267A2F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33AB6E-77E2-8E40-A958-B5199B09232E}"/>
              </a:ext>
            </a:extLst>
          </p:cNvPr>
          <p:cNvSpPr>
            <a:spLocks noGrp="1"/>
          </p:cNvSpPr>
          <p:nvPr>
            <p:ph type="sldNum" sz="quarter" idx="12"/>
          </p:nvPr>
        </p:nvSpPr>
        <p:spPr/>
        <p:txBody>
          <a:bodyPr/>
          <a:lstStyle/>
          <a:p>
            <a:fld id="{F98463DB-7B07-6943-80E3-B9A8273C7E22}" type="slidenum">
              <a:rPr lang="en-US" smtClean="0"/>
              <a:pPr/>
              <a:t>‹#›</a:t>
            </a:fld>
            <a:endParaRPr lang="en-US"/>
          </a:p>
        </p:txBody>
      </p:sp>
      <p:sp>
        <p:nvSpPr>
          <p:cNvPr id="7" name="Title 1">
            <a:extLst>
              <a:ext uri="{FF2B5EF4-FFF2-40B4-BE49-F238E27FC236}">
                <a16:creationId xmlns:a16="http://schemas.microsoft.com/office/drawing/2014/main" id="{6660E278-0E61-D541-A035-435647CCBA5D}"/>
              </a:ext>
            </a:extLst>
          </p:cNvPr>
          <p:cNvSpPr>
            <a:spLocks noGrp="1"/>
          </p:cNvSpPr>
          <p:nvPr>
            <p:ph type="title" hasCustomPrompt="1"/>
          </p:nvPr>
        </p:nvSpPr>
        <p:spPr>
          <a:xfrm>
            <a:off x="685800" y="457200"/>
            <a:ext cx="10820400" cy="576072"/>
          </a:xfrm>
        </p:spPr>
        <p:txBody>
          <a:bodyPr/>
          <a:lstStyle/>
          <a:p>
            <a:r>
              <a:rPr lang="en-US"/>
              <a:t>Icons</a:t>
            </a:r>
          </a:p>
        </p:txBody>
      </p:sp>
    </p:spTree>
    <p:extLst>
      <p:ext uri="{BB962C8B-B14F-4D97-AF65-F5344CB8AC3E}">
        <p14:creationId xmlns:p14="http://schemas.microsoft.com/office/powerpoint/2010/main" val="7689755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AF5144-CC7F-0541-9E1B-33A1FC93336C}"/>
              </a:ext>
            </a:extLst>
          </p:cNvPr>
          <p:cNvSpPr>
            <a:spLocks noGrp="1"/>
          </p:cNvSpPr>
          <p:nvPr>
            <p:ph type="title"/>
          </p:nvPr>
        </p:nvSpPr>
        <p:spPr>
          <a:xfrm>
            <a:off x="2546349" y="-65314"/>
            <a:ext cx="8959851" cy="3077308"/>
          </a:xfrm>
        </p:spPr>
        <p:txBody>
          <a:bodyPr anchor="b">
            <a:noAutofit/>
          </a:bodyPr>
          <a:lstStyle>
            <a:lvl1pPr>
              <a:defRPr sz="3600" b="1" cap="all" spc="200" baseline="0">
                <a:solidFill>
                  <a:schemeClr val="bg1"/>
                </a:solidFill>
              </a:defRPr>
            </a:lvl1pPr>
          </a:lstStyle>
          <a:p>
            <a:r>
              <a:rPr lang="en-US"/>
              <a:t>Click to edit Master title style</a:t>
            </a:r>
          </a:p>
        </p:txBody>
      </p:sp>
      <p:sp>
        <p:nvSpPr>
          <p:cNvPr id="6" name="Rectangle 5">
            <a:extLst>
              <a:ext uri="{FF2B5EF4-FFF2-40B4-BE49-F238E27FC236}">
                <a16:creationId xmlns:a16="http://schemas.microsoft.com/office/drawing/2014/main" id="{258E3452-9060-3F46-9362-17725C9B4464}"/>
              </a:ext>
            </a:extLst>
          </p:cNvPr>
          <p:cNvSpPr/>
          <p:nvPr userDrawn="1"/>
        </p:nvSpPr>
        <p:spPr>
          <a:xfrm>
            <a:off x="2546350" y="3135086"/>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1">
            <a:extLst>
              <a:ext uri="{FF2B5EF4-FFF2-40B4-BE49-F238E27FC236}">
                <a16:creationId xmlns:a16="http://schemas.microsoft.com/office/drawing/2014/main" id="{F1E082D7-C4D1-744A-BF43-238CC6C722E4}"/>
              </a:ext>
            </a:extLst>
          </p:cNvPr>
          <p:cNvSpPr>
            <a:spLocks noGrp="1"/>
          </p:cNvSpPr>
          <p:nvPr>
            <p:ph type="body" sz="quarter" idx="12"/>
          </p:nvPr>
        </p:nvSpPr>
        <p:spPr>
          <a:xfrm>
            <a:off x="2562907" y="3632733"/>
            <a:ext cx="4313237" cy="1654746"/>
          </a:xfrm>
        </p:spPr>
        <p:txBody>
          <a:bodyPr anchor="t">
            <a:normAutofit/>
          </a:bodyPr>
          <a:lstStyle>
            <a:lvl1pPr marL="0" indent="0">
              <a:lnSpc>
                <a:spcPct val="120000"/>
              </a:lnSpc>
              <a:spcBef>
                <a:spcPts val="0"/>
              </a:spcBef>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7171826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ing Slide-2">
    <p:bg>
      <p:bgPr>
        <a:solidFill>
          <a:schemeClr val="accent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AF5144-CC7F-0541-9E1B-33A1FC93336C}"/>
              </a:ext>
            </a:extLst>
          </p:cNvPr>
          <p:cNvSpPr>
            <a:spLocks noGrp="1"/>
          </p:cNvSpPr>
          <p:nvPr>
            <p:ph type="title"/>
          </p:nvPr>
        </p:nvSpPr>
        <p:spPr>
          <a:xfrm>
            <a:off x="761094" y="-65314"/>
            <a:ext cx="5712277" cy="3077308"/>
          </a:xfrm>
        </p:spPr>
        <p:txBody>
          <a:bodyPr anchor="b">
            <a:noAutofit/>
          </a:bodyPr>
          <a:lstStyle>
            <a:lvl1pPr>
              <a:defRPr sz="3600" b="1" cap="all" spc="200" baseline="0">
                <a:solidFill>
                  <a:schemeClr val="bg1"/>
                </a:solidFill>
              </a:defRPr>
            </a:lvl1pPr>
          </a:lstStyle>
          <a:p>
            <a:r>
              <a:rPr lang="en-US"/>
              <a:t>Click to edit Master title style</a:t>
            </a:r>
          </a:p>
        </p:txBody>
      </p:sp>
      <p:sp>
        <p:nvSpPr>
          <p:cNvPr id="6" name="Rectangle 5">
            <a:extLst>
              <a:ext uri="{FF2B5EF4-FFF2-40B4-BE49-F238E27FC236}">
                <a16:creationId xmlns:a16="http://schemas.microsoft.com/office/drawing/2014/main" id="{258E3452-9060-3F46-9362-17725C9B4464}"/>
              </a:ext>
            </a:extLst>
          </p:cNvPr>
          <p:cNvSpPr/>
          <p:nvPr userDrawn="1"/>
        </p:nvSpPr>
        <p:spPr>
          <a:xfrm>
            <a:off x="761095" y="3135086"/>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1">
            <a:extLst>
              <a:ext uri="{FF2B5EF4-FFF2-40B4-BE49-F238E27FC236}">
                <a16:creationId xmlns:a16="http://schemas.microsoft.com/office/drawing/2014/main" id="{F1E082D7-C4D1-744A-BF43-238CC6C722E4}"/>
              </a:ext>
            </a:extLst>
          </p:cNvPr>
          <p:cNvSpPr>
            <a:spLocks noGrp="1"/>
          </p:cNvSpPr>
          <p:nvPr>
            <p:ph type="body" sz="quarter" idx="12"/>
          </p:nvPr>
        </p:nvSpPr>
        <p:spPr>
          <a:xfrm>
            <a:off x="777652" y="3632733"/>
            <a:ext cx="4313237" cy="1654746"/>
          </a:xfrm>
        </p:spPr>
        <p:txBody>
          <a:bodyPr anchor="t">
            <a:normAutofit/>
          </a:bodyPr>
          <a:lstStyle>
            <a:lvl1pPr marL="0" indent="0">
              <a:lnSpc>
                <a:spcPct val="120000"/>
              </a:lnSpc>
              <a:spcBef>
                <a:spcPts val="0"/>
              </a:spcBef>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 name="Picture Placeholder 2">
            <a:extLst>
              <a:ext uri="{FF2B5EF4-FFF2-40B4-BE49-F238E27FC236}">
                <a16:creationId xmlns:a16="http://schemas.microsoft.com/office/drawing/2014/main" id="{0717841A-6BF3-484F-996D-070FABA4F203}"/>
              </a:ext>
            </a:extLst>
          </p:cNvPr>
          <p:cNvSpPr>
            <a:spLocks noGrp="1"/>
          </p:cNvSpPr>
          <p:nvPr>
            <p:ph type="pic" sz="quarter" idx="13"/>
          </p:nvPr>
        </p:nvSpPr>
        <p:spPr>
          <a:xfrm>
            <a:off x="6850063" y="29485"/>
            <a:ext cx="5341937" cy="6773651"/>
          </a:xfrm>
        </p:spPr>
        <p:txBody>
          <a:bodyPr/>
          <a:lstStyle/>
          <a:p>
            <a:r>
              <a:rPr lang="en-US"/>
              <a:t>Click icon to add picture</a:t>
            </a:r>
          </a:p>
        </p:txBody>
      </p:sp>
    </p:spTree>
    <p:extLst>
      <p:ext uri="{BB962C8B-B14F-4D97-AF65-F5344CB8AC3E}">
        <p14:creationId xmlns:p14="http://schemas.microsoft.com/office/powerpoint/2010/main" val="2565370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ALT2">
    <p:bg>
      <p:bgPr>
        <a:solidFill>
          <a:schemeClr val="accent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4A100F13-C285-884E-A44C-3332EF05ABA1}"/>
              </a:ext>
            </a:extLst>
          </p:cNvPr>
          <p:cNvSpPr>
            <a:spLocks noGrp="1"/>
          </p:cNvSpPr>
          <p:nvPr>
            <p:ph type="body" sz="quarter" idx="11" hasCustomPrompt="1"/>
          </p:nvPr>
        </p:nvSpPr>
        <p:spPr>
          <a:xfrm>
            <a:off x="1271588" y="1368442"/>
            <a:ext cx="4944269" cy="335734"/>
          </a:xfrm>
        </p:spPr>
        <p:txBody>
          <a:bodyPr>
            <a:normAutofit/>
          </a:bodyPr>
          <a:lstStyle>
            <a:lvl1pPr marL="0" indent="0">
              <a:buNone/>
              <a:defRPr sz="1400" b="1" cap="all" spc="200" baseline="0">
                <a:solidFill>
                  <a:schemeClr val="bg1"/>
                </a:solidFill>
              </a:defRPr>
            </a:lvl1pPr>
          </a:lstStyle>
          <a:p>
            <a:pPr lvl="0"/>
            <a:r>
              <a:rPr lang="en-US"/>
              <a:t>Insert Date</a:t>
            </a:r>
          </a:p>
        </p:txBody>
      </p:sp>
      <p:sp>
        <p:nvSpPr>
          <p:cNvPr id="10" name="Rectangle 9">
            <a:extLst>
              <a:ext uri="{FF2B5EF4-FFF2-40B4-BE49-F238E27FC236}">
                <a16:creationId xmlns:a16="http://schemas.microsoft.com/office/drawing/2014/main" id="{E4AA8417-EE9F-424B-AA64-F8FA1B631888}"/>
              </a:ext>
            </a:extLst>
          </p:cNvPr>
          <p:cNvSpPr/>
          <p:nvPr userDrawn="1"/>
        </p:nvSpPr>
        <p:spPr>
          <a:xfrm>
            <a:off x="0" y="0"/>
            <a:ext cx="6858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22650244-9418-1F4B-8602-415582C33C81}"/>
              </a:ext>
            </a:extLst>
          </p:cNvPr>
          <p:cNvSpPr>
            <a:spLocks noGrp="1"/>
          </p:cNvSpPr>
          <p:nvPr>
            <p:ph type="pic" sz="quarter" idx="12"/>
          </p:nvPr>
        </p:nvSpPr>
        <p:spPr>
          <a:xfrm>
            <a:off x="7192963" y="0"/>
            <a:ext cx="4999037" cy="6858000"/>
          </a:xfrm>
        </p:spPr>
        <p:txBody>
          <a:bodyPr/>
          <a:lstStyle/>
          <a:p>
            <a:r>
              <a:rPr lang="en-US"/>
              <a:t>Click icon to add picture</a:t>
            </a:r>
          </a:p>
        </p:txBody>
      </p:sp>
      <p:sp>
        <p:nvSpPr>
          <p:cNvPr id="7" name="Text Placeholder 21">
            <a:extLst>
              <a:ext uri="{FF2B5EF4-FFF2-40B4-BE49-F238E27FC236}">
                <a16:creationId xmlns:a16="http://schemas.microsoft.com/office/drawing/2014/main" id="{C3DF5B39-F432-B645-8261-CBBD1A68894F}"/>
              </a:ext>
            </a:extLst>
          </p:cNvPr>
          <p:cNvSpPr>
            <a:spLocks noGrp="1"/>
          </p:cNvSpPr>
          <p:nvPr>
            <p:ph type="body" sz="quarter" idx="16" hasCustomPrompt="1"/>
          </p:nvPr>
        </p:nvSpPr>
        <p:spPr>
          <a:xfrm>
            <a:off x="7192962" y="6648712"/>
            <a:ext cx="4999037" cy="215444"/>
          </a:xfrm>
        </p:spPr>
        <p:txBody>
          <a:bodyPr wrap="square" lIns="91440" tIns="45720" rIns="91440" bIns="45720" anchor="ctr" anchorCtr="0">
            <a:spAutoFit/>
          </a:bodyPr>
          <a:lstStyle>
            <a:lvl1pPr marL="0" indent="0" algn="r">
              <a:buNone/>
              <a:defRPr sz="800" cap="all" spc="100" baseline="0">
                <a:solidFill>
                  <a:schemeClr val="bg1"/>
                </a:solidFill>
              </a:defRPr>
            </a:lvl1pPr>
          </a:lstStyle>
          <a:p>
            <a:pPr lvl="0"/>
            <a:r>
              <a:rPr lang="en-US"/>
              <a:t>Image Credit</a:t>
            </a:r>
          </a:p>
        </p:txBody>
      </p:sp>
      <p:sp>
        <p:nvSpPr>
          <p:cNvPr id="9" name="Rectangle 8">
            <a:extLst>
              <a:ext uri="{FF2B5EF4-FFF2-40B4-BE49-F238E27FC236}">
                <a16:creationId xmlns:a16="http://schemas.microsoft.com/office/drawing/2014/main" id="{5A223B63-BACA-BE46-9087-858D5CBDC64A}"/>
              </a:ext>
            </a:extLst>
          </p:cNvPr>
          <p:cNvSpPr/>
          <p:nvPr userDrawn="1"/>
        </p:nvSpPr>
        <p:spPr>
          <a:xfrm>
            <a:off x="1271588" y="1760847"/>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2534F2-1CA2-2940-B48C-22C5BC4AEB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71587" y="6180596"/>
            <a:ext cx="2568060" cy="211330"/>
          </a:xfrm>
          <a:prstGeom prst="rect">
            <a:avLst/>
          </a:prstGeom>
        </p:spPr>
      </p:pic>
    </p:spTree>
    <p:extLst>
      <p:ext uri="{BB962C8B-B14F-4D97-AF65-F5344CB8AC3E}">
        <p14:creationId xmlns:p14="http://schemas.microsoft.com/office/powerpoint/2010/main" val="1411185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ALT3">
    <p:bg>
      <p:bgPr>
        <a:solidFill>
          <a:schemeClr val="accent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4A100F13-C285-884E-A44C-3332EF05ABA1}"/>
              </a:ext>
            </a:extLst>
          </p:cNvPr>
          <p:cNvSpPr>
            <a:spLocks noGrp="1"/>
          </p:cNvSpPr>
          <p:nvPr>
            <p:ph type="body" sz="quarter" idx="11" hasCustomPrompt="1"/>
          </p:nvPr>
        </p:nvSpPr>
        <p:spPr>
          <a:xfrm>
            <a:off x="1271588" y="1368442"/>
            <a:ext cx="4944269" cy="335734"/>
          </a:xfrm>
        </p:spPr>
        <p:txBody>
          <a:bodyPr>
            <a:normAutofit/>
          </a:bodyPr>
          <a:lstStyle>
            <a:lvl1pPr marL="0" indent="0">
              <a:buNone/>
              <a:defRPr sz="1400" b="1" cap="all" spc="200" baseline="0">
                <a:solidFill>
                  <a:schemeClr val="bg1"/>
                </a:solidFill>
              </a:defRPr>
            </a:lvl1pPr>
          </a:lstStyle>
          <a:p>
            <a:pPr lvl="0"/>
            <a:r>
              <a:rPr lang="en-US"/>
              <a:t>Insert Date</a:t>
            </a:r>
          </a:p>
        </p:txBody>
      </p:sp>
      <p:sp>
        <p:nvSpPr>
          <p:cNvPr id="10" name="Rectangle 9">
            <a:extLst>
              <a:ext uri="{FF2B5EF4-FFF2-40B4-BE49-F238E27FC236}">
                <a16:creationId xmlns:a16="http://schemas.microsoft.com/office/drawing/2014/main" id="{E4AA8417-EE9F-424B-AA64-F8FA1B631888}"/>
              </a:ext>
            </a:extLst>
          </p:cNvPr>
          <p:cNvSpPr/>
          <p:nvPr userDrawn="1"/>
        </p:nvSpPr>
        <p:spPr>
          <a:xfrm>
            <a:off x="0" y="0"/>
            <a:ext cx="6858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223B63-BACA-BE46-9087-858D5CBDC64A}"/>
              </a:ext>
            </a:extLst>
          </p:cNvPr>
          <p:cNvSpPr/>
          <p:nvPr userDrawn="1"/>
        </p:nvSpPr>
        <p:spPr>
          <a:xfrm>
            <a:off x="1271588" y="1760847"/>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96690EB-2636-E743-A099-75A1ED4E7C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71588" y="987392"/>
            <a:ext cx="2568060" cy="211330"/>
          </a:xfrm>
          <a:prstGeom prst="rect">
            <a:avLst/>
          </a:prstGeom>
        </p:spPr>
      </p:pic>
    </p:spTree>
    <p:extLst>
      <p:ext uri="{BB962C8B-B14F-4D97-AF65-F5344CB8AC3E}">
        <p14:creationId xmlns:p14="http://schemas.microsoft.com/office/powerpoint/2010/main" val="2374815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71B2-621F-D34F-A8A0-D4D1A7E202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4316C59-5468-754D-8C91-AB326197E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658141-F0AC-704D-9680-E75460E7026C}"/>
              </a:ext>
            </a:extLst>
          </p:cNvPr>
          <p:cNvSpPr>
            <a:spLocks noGrp="1"/>
          </p:cNvSpPr>
          <p:nvPr>
            <p:ph type="sldNum" sz="quarter" idx="12"/>
          </p:nvPr>
        </p:nvSpPr>
        <p:spPr/>
        <p:txBody>
          <a:bodyPr/>
          <a:lstStyle/>
          <a:p>
            <a:fld id="{F98463DB-7B07-6943-80E3-B9A8273C7E22}" type="slidenum">
              <a:rPr lang="en-US" smtClean="0"/>
              <a:pPr/>
              <a:t>‹#›</a:t>
            </a:fld>
            <a:endParaRPr lang="en-US"/>
          </a:p>
        </p:txBody>
      </p:sp>
      <p:sp>
        <p:nvSpPr>
          <p:cNvPr id="7" name="Title 6">
            <a:extLst>
              <a:ext uri="{FF2B5EF4-FFF2-40B4-BE49-F238E27FC236}">
                <a16:creationId xmlns:a16="http://schemas.microsoft.com/office/drawing/2014/main" id="{6C74025B-E291-9E42-97AF-0F5A6CFB0D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9857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lag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03671B2-621F-D34F-A8A0-D4D1A7E202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4316C59-5468-754D-8C91-AB326197E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658141-F0AC-704D-9680-E75460E7026C}"/>
              </a:ext>
            </a:extLst>
          </p:cNvPr>
          <p:cNvSpPr>
            <a:spLocks noGrp="1"/>
          </p:cNvSpPr>
          <p:nvPr>
            <p:ph type="sldNum" sz="quarter" idx="12"/>
          </p:nvPr>
        </p:nvSpPr>
        <p:spPr/>
        <p:txBody>
          <a:bodyPr/>
          <a:lstStyle/>
          <a:p>
            <a:fld id="{F98463DB-7B07-6943-80E3-B9A8273C7E22}" type="slidenum">
              <a:rPr lang="en-US" smtClean="0"/>
              <a:pPr/>
              <a:t>‹#›</a:t>
            </a:fld>
            <a:endParaRPr lang="en-US"/>
          </a:p>
        </p:txBody>
      </p:sp>
      <p:sp>
        <p:nvSpPr>
          <p:cNvPr id="7" name="Title 6">
            <a:extLst>
              <a:ext uri="{FF2B5EF4-FFF2-40B4-BE49-F238E27FC236}">
                <a16:creationId xmlns:a16="http://schemas.microsoft.com/office/drawing/2014/main" id="{6C74025B-E291-9E42-97AF-0F5A6CFB0D08}"/>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0FC16130-2992-0646-BAA0-040B6A2F75AC}"/>
              </a:ext>
            </a:extLst>
          </p:cNvPr>
          <p:cNvSpPr>
            <a:spLocks noGrp="1"/>
          </p:cNvSpPr>
          <p:nvPr>
            <p:ph type="pic" sz="quarter" idx="13"/>
          </p:nvPr>
        </p:nvSpPr>
        <p:spPr>
          <a:xfrm>
            <a:off x="685800" y="1288026"/>
            <a:ext cx="2498839" cy="2388777"/>
          </a:xfrm>
        </p:spPr>
        <p:txBody>
          <a:bodyPr/>
          <a:lstStyle/>
          <a:p>
            <a:r>
              <a:rPr lang="en-US"/>
              <a:t>Click icon to add picture</a:t>
            </a:r>
          </a:p>
        </p:txBody>
      </p:sp>
      <p:sp>
        <p:nvSpPr>
          <p:cNvPr id="9" name="Picture Placeholder 7">
            <a:extLst>
              <a:ext uri="{FF2B5EF4-FFF2-40B4-BE49-F238E27FC236}">
                <a16:creationId xmlns:a16="http://schemas.microsoft.com/office/drawing/2014/main" id="{E4262B76-99F4-8A4C-A559-07AC11AD087B}"/>
              </a:ext>
            </a:extLst>
          </p:cNvPr>
          <p:cNvSpPr>
            <a:spLocks noGrp="1"/>
          </p:cNvSpPr>
          <p:nvPr>
            <p:ph type="pic" sz="quarter" idx="14"/>
          </p:nvPr>
        </p:nvSpPr>
        <p:spPr>
          <a:xfrm>
            <a:off x="4665889" y="3776053"/>
            <a:ext cx="2147870" cy="2388777"/>
          </a:xfrm>
        </p:spPr>
        <p:txBody>
          <a:bodyPr/>
          <a:lstStyle/>
          <a:p>
            <a:r>
              <a:rPr lang="en-US"/>
              <a:t>Click icon to add picture</a:t>
            </a:r>
          </a:p>
        </p:txBody>
      </p:sp>
      <p:sp>
        <p:nvSpPr>
          <p:cNvPr id="10" name="Picture Placeholder 7">
            <a:extLst>
              <a:ext uri="{FF2B5EF4-FFF2-40B4-BE49-F238E27FC236}">
                <a16:creationId xmlns:a16="http://schemas.microsoft.com/office/drawing/2014/main" id="{AACCB439-BFD0-644E-9C13-C8A1B0518805}"/>
              </a:ext>
            </a:extLst>
          </p:cNvPr>
          <p:cNvSpPr>
            <a:spLocks noGrp="1"/>
          </p:cNvSpPr>
          <p:nvPr>
            <p:ph type="pic" sz="quarter" idx="15"/>
          </p:nvPr>
        </p:nvSpPr>
        <p:spPr>
          <a:xfrm>
            <a:off x="3296263" y="1288026"/>
            <a:ext cx="3879358" cy="2388777"/>
          </a:xfrm>
        </p:spPr>
        <p:txBody>
          <a:bodyPr/>
          <a:lstStyle/>
          <a:p>
            <a:r>
              <a:rPr lang="en-US"/>
              <a:t>Click icon to add picture</a:t>
            </a:r>
          </a:p>
        </p:txBody>
      </p:sp>
      <p:sp>
        <p:nvSpPr>
          <p:cNvPr id="11" name="Picture Placeholder 7">
            <a:extLst>
              <a:ext uri="{FF2B5EF4-FFF2-40B4-BE49-F238E27FC236}">
                <a16:creationId xmlns:a16="http://schemas.microsoft.com/office/drawing/2014/main" id="{116AD1B3-6049-CE4D-9B33-94AA8CB2EAF6}"/>
              </a:ext>
            </a:extLst>
          </p:cNvPr>
          <p:cNvSpPr>
            <a:spLocks noGrp="1"/>
          </p:cNvSpPr>
          <p:nvPr>
            <p:ph type="pic" sz="quarter" idx="16"/>
          </p:nvPr>
        </p:nvSpPr>
        <p:spPr>
          <a:xfrm>
            <a:off x="685800" y="3776053"/>
            <a:ext cx="3879358" cy="2388777"/>
          </a:xfrm>
        </p:spPr>
        <p:txBody>
          <a:bodyPr/>
          <a:lstStyle/>
          <a:p>
            <a:r>
              <a:rPr lang="en-US"/>
              <a:t>Click icon to add picture</a:t>
            </a:r>
          </a:p>
        </p:txBody>
      </p:sp>
      <p:sp>
        <p:nvSpPr>
          <p:cNvPr id="12" name="Picture Placeholder 7">
            <a:extLst>
              <a:ext uri="{FF2B5EF4-FFF2-40B4-BE49-F238E27FC236}">
                <a16:creationId xmlns:a16="http://schemas.microsoft.com/office/drawing/2014/main" id="{56E36758-758C-9344-89C6-D1A5A79EC5E9}"/>
              </a:ext>
            </a:extLst>
          </p:cNvPr>
          <p:cNvSpPr>
            <a:spLocks noGrp="1"/>
          </p:cNvSpPr>
          <p:nvPr>
            <p:ph type="pic" sz="quarter" idx="17"/>
          </p:nvPr>
        </p:nvSpPr>
        <p:spPr>
          <a:xfrm>
            <a:off x="6914491" y="3776053"/>
            <a:ext cx="2770284" cy="2388777"/>
          </a:xfrm>
        </p:spPr>
        <p:txBody>
          <a:bodyPr/>
          <a:lstStyle/>
          <a:p>
            <a:r>
              <a:rPr lang="en-US"/>
              <a:t>Click icon to add picture</a:t>
            </a:r>
          </a:p>
        </p:txBody>
      </p:sp>
      <p:sp>
        <p:nvSpPr>
          <p:cNvPr id="13" name="Picture Placeholder 7">
            <a:extLst>
              <a:ext uri="{FF2B5EF4-FFF2-40B4-BE49-F238E27FC236}">
                <a16:creationId xmlns:a16="http://schemas.microsoft.com/office/drawing/2014/main" id="{91574383-9529-ED4D-92DB-96AD5908D890}"/>
              </a:ext>
            </a:extLst>
          </p:cNvPr>
          <p:cNvSpPr>
            <a:spLocks noGrp="1"/>
          </p:cNvSpPr>
          <p:nvPr>
            <p:ph type="pic" sz="quarter" idx="18"/>
          </p:nvPr>
        </p:nvSpPr>
        <p:spPr>
          <a:xfrm>
            <a:off x="9785507" y="3776053"/>
            <a:ext cx="1720693" cy="2388777"/>
          </a:xfrm>
        </p:spPr>
        <p:txBody>
          <a:bodyPr/>
          <a:lstStyle/>
          <a:p>
            <a:r>
              <a:rPr lang="en-US"/>
              <a:t>Click icon to add picture</a:t>
            </a:r>
          </a:p>
        </p:txBody>
      </p:sp>
      <p:sp>
        <p:nvSpPr>
          <p:cNvPr id="14" name="Picture Placeholder 7">
            <a:extLst>
              <a:ext uri="{FF2B5EF4-FFF2-40B4-BE49-F238E27FC236}">
                <a16:creationId xmlns:a16="http://schemas.microsoft.com/office/drawing/2014/main" id="{C12A26FD-8B73-8C4B-A9E4-A5A8F462673F}"/>
              </a:ext>
            </a:extLst>
          </p:cNvPr>
          <p:cNvSpPr>
            <a:spLocks noGrp="1"/>
          </p:cNvSpPr>
          <p:nvPr>
            <p:ph type="pic" sz="quarter" idx="19"/>
          </p:nvPr>
        </p:nvSpPr>
        <p:spPr>
          <a:xfrm>
            <a:off x="7287244" y="1289629"/>
            <a:ext cx="4218955" cy="2388777"/>
          </a:xfrm>
        </p:spPr>
        <p:txBody>
          <a:bodyPr/>
          <a:lstStyle/>
          <a:p>
            <a:r>
              <a:rPr lang="en-US"/>
              <a:t>Click icon to add picture</a:t>
            </a:r>
          </a:p>
        </p:txBody>
      </p:sp>
    </p:spTree>
    <p:extLst>
      <p:ext uri="{BB962C8B-B14F-4D97-AF65-F5344CB8AC3E}">
        <p14:creationId xmlns:p14="http://schemas.microsoft.com/office/powerpoint/2010/main" val="1671358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790700"/>
            <a:ext cx="10820400" cy="4381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71B2-621F-D34F-A8A0-D4D1A7E202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4316C59-5468-754D-8C91-AB326197E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658141-F0AC-704D-9680-E75460E7026C}"/>
              </a:ext>
            </a:extLst>
          </p:cNvPr>
          <p:cNvSpPr>
            <a:spLocks noGrp="1"/>
          </p:cNvSpPr>
          <p:nvPr>
            <p:ph type="sldNum" sz="quarter" idx="12"/>
          </p:nvPr>
        </p:nvSpPr>
        <p:spPr/>
        <p:txBody>
          <a:bodyPr/>
          <a:lstStyle/>
          <a:p>
            <a:fld id="{F98463DB-7B07-6943-80E3-B9A8273C7E22}" type="slidenum">
              <a:rPr lang="en-US" smtClean="0"/>
              <a:pPr/>
              <a:t>‹#›</a:t>
            </a:fld>
            <a:endParaRPr lang="en-US"/>
          </a:p>
        </p:txBody>
      </p:sp>
      <p:sp>
        <p:nvSpPr>
          <p:cNvPr id="8" name="Text Placeholder 7">
            <a:extLst>
              <a:ext uri="{FF2B5EF4-FFF2-40B4-BE49-F238E27FC236}">
                <a16:creationId xmlns:a16="http://schemas.microsoft.com/office/drawing/2014/main" id="{8A8519F9-309E-7148-8CE4-7B12E00E649E}"/>
              </a:ext>
            </a:extLst>
          </p:cNvPr>
          <p:cNvSpPr>
            <a:spLocks noGrp="1"/>
          </p:cNvSpPr>
          <p:nvPr>
            <p:ph type="body" sz="quarter" idx="13"/>
          </p:nvPr>
        </p:nvSpPr>
        <p:spPr>
          <a:xfrm>
            <a:off x="685800" y="1182359"/>
            <a:ext cx="10820400" cy="457200"/>
          </a:xfrm>
        </p:spPr>
        <p:txBody>
          <a:bodyPr>
            <a:normAutofit/>
          </a:bodyPr>
          <a:lstStyle>
            <a:lvl1pPr marL="0" indent="0">
              <a:buNone/>
              <a:defRPr sz="2200">
                <a:solidFill>
                  <a:schemeClr val="accent2"/>
                </a:solidFill>
              </a:defRPr>
            </a:lvl1pPr>
          </a:lstStyle>
          <a:p>
            <a:pPr lvl="0"/>
            <a:r>
              <a:rPr lang="en-US"/>
              <a:t>Click to edit Master text styles</a:t>
            </a:r>
          </a:p>
        </p:txBody>
      </p:sp>
      <p:sp>
        <p:nvSpPr>
          <p:cNvPr id="9" name="Title 8">
            <a:extLst>
              <a:ext uri="{FF2B5EF4-FFF2-40B4-BE49-F238E27FC236}">
                <a16:creationId xmlns:a16="http://schemas.microsoft.com/office/drawing/2014/main" id="{AEFAC9C6-DB71-0E4D-AA49-0ED18BDFA49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8380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371600"/>
            <a:ext cx="5240338" cy="4805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71B2-621F-D34F-A8A0-D4D1A7E202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4316C59-5468-754D-8C91-AB326197E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658141-F0AC-704D-9680-E75460E7026C}"/>
              </a:ext>
            </a:extLst>
          </p:cNvPr>
          <p:cNvSpPr>
            <a:spLocks noGrp="1"/>
          </p:cNvSpPr>
          <p:nvPr>
            <p:ph type="sldNum" sz="quarter" idx="12"/>
          </p:nvPr>
        </p:nvSpPr>
        <p:spPr/>
        <p:txBody>
          <a:bodyPr/>
          <a:lstStyle/>
          <a:p>
            <a:fld id="{F98463DB-7B07-6943-80E3-B9A8273C7E22}" type="slidenum">
              <a:rPr lang="en-US" smtClean="0"/>
              <a:pPr/>
              <a:t>‹#›</a:t>
            </a:fld>
            <a:endParaRPr lang="en-US"/>
          </a:p>
        </p:txBody>
      </p:sp>
      <p:sp>
        <p:nvSpPr>
          <p:cNvPr id="8" name="Picture Placeholder 7">
            <a:extLst>
              <a:ext uri="{FF2B5EF4-FFF2-40B4-BE49-F238E27FC236}">
                <a16:creationId xmlns:a16="http://schemas.microsoft.com/office/drawing/2014/main" id="{7B6FEDAD-611F-AD49-81AC-982C8CA3BBBF}"/>
              </a:ext>
            </a:extLst>
          </p:cNvPr>
          <p:cNvSpPr>
            <a:spLocks noGrp="1"/>
          </p:cNvSpPr>
          <p:nvPr>
            <p:ph type="pic" sz="quarter" idx="13"/>
          </p:nvPr>
        </p:nvSpPr>
        <p:spPr>
          <a:xfrm>
            <a:off x="6265862" y="1371600"/>
            <a:ext cx="5240337" cy="4800599"/>
          </a:xfrm>
        </p:spPr>
        <p:txBody>
          <a:bodyPr/>
          <a:lstStyle/>
          <a:p>
            <a:r>
              <a:rPr lang="en-US"/>
              <a:t>Click icon to add picture</a:t>
            </a:r>
          </a:p>
        </p:txBody>
      </p:sp>
      <p:sp>
        <p:nvSpPr>
          <p:cNvPr id="9" name="Title 8">
            <a:extLst>
              <a:ext uri="{FF2B5EF4-FFF2-40B4-BE49-F238E27FC236}">
                <a16:creationId xmlns:a16="http://schemas.microsoft.com/office/drawing/2014/main" id="{5880BBAB-A6CD-7248-9FD2-BD93C61103AE}"/>
              </a:ext>
            </a:extLst>
          </p:cNvPr>
          <p:cNvSpPr>
            <a:spLocks noGrp="1"/>
          </p:cNvSpPr>
          <p:nvPr>
            <p:ph type="title"/>
          </p:nvPr>
        </p:nvSpPr>
        <p:spPr/>
        <p:txBody>
          <a:bodyPr/>
          <a:lstStyle/>
          <a:p>
            <a:r>
              <a:rPr lang="en-US"/>
              <a:t>Click to edit Master title style</a:t>
            </a:r>
          </a:p>
        </p:txBody>
      </p:sp>
      <p:sp>
        <p:nvSpPr>
          <p:cNvPr id="10" name="Text Placeholder 22">
            <a:extLst>
              <a:ext uri="{FF2B5EF4-FFF2-40B4-BE49-F238E27FC236}">
                <a16:creationId xmlns:a16="http://schemas.microsoft.com/office/drawing/2014/main" id="{D864C215-8324-084C-B43F-96167B012A95}"/>
              </a:ext>
            </a:extLst>
          </p:cNvPr>
          <p:cNvSpPr>
            <a:spLocks noGrp="1"/>
          </p:cNvSpPr>
          <p:nvPr>
            <p:ph type="body" sz="quarter" idx="16" hasCustomPrompt="1"/>
          </p:nvPr>
        </p:nvSpPr>
        <p:spPr>
          <a:xfrm>
            <a:off x="6324600" y="5969066"/>
            <a:ext cx="5181599" cy="203133"/>
          </a:xfrm>
        </p:spPr>
        <p:txBody>
          <a:bodyPr wrap="square" lIns="91440" tIns="45720" rIns="91440" bIns="45720" anchor="ctr" anchorCtr="0">
            <a:spAutoFit/>
          </a:bodyPr>
          <a:lstStyle>
            <a:lvl1pPr marL="0" indent="0" algn="r">
              <a:buNone/>
              <a:defRPr sz="800" cap="all" spc="100" baseline="0">
                <a:solidFill>
                  <a:schemeClr val="bg1"/>
                </a:solidFill>
              </a:defRPr>
            </a:lvl1pPr>
          </a:lstStyle>
          <a:p>
            <a:pPr lvl="0"/>
            <a:r>
              <a:rPr lang="en-US"/>
              <a:t>Image Credit</a:t>
            </a:r>
          </a:p>
        </p:txBody>
      </p:sp>
    </p:spTree>
    <p:extLst>
      <p:ext uri="{BB962C8B-B14F-4D97-AF65-F5344CB8AC3E}">
        <p14:creationId xmlns:p14="http://schemas.microsoft.com/office/powerpoint/2010/main" val="2226211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Image-2">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371600"/>
            <a:ext cx="5240338" cy="4805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D4316C59-5468-754D-8C91-AB326197E576}"/>
              </a:ext>
            </a:extLst>
          </p:cNvPr>
          <p:cNvSpPr>
            <a:spLocks noGrp="1"/>
          </p:cNvSpPr>
          <p:nvPr>
            <p:ph type="ftr" sz="quarter" idx="11"/>
          </p:nvPr>
        </p:nvSpPr>
        <p:spPr/>
        <p:txBody>
          <a:bodyPr/>
          <a:lstStyle/>
          <a:p>
            <a:endParaRPr lang="en-US"/>
          </a:p>
        </p:txBody>
      </p:sp>
      <p:sp>
        <p:nvSpPr>
          <p:cNvPr id="8" name="Picture Placeholder 7">
            <a:extLst>
              <a:ext uri="{FF2B5EF4-FFF2-40B4-BE49-F238E27FC236}">
                <a16:creationId xmlns:a16="http://schemas.microsoft.com/office/drawing/2014/main" id="{7B6FEDAD-611F-AD49-81AC-982C8CA3BBBF}"/>
              </a:ext>
            </a:extLst>
          </p:cNvPr>
          <p:cNvSpPr>
            <a:spLocks noGrp="1"/>
          </p:cNvSpPr>
          <p:nvPr>
            <p:ph type="pic" sz="quarter" idx="13"/>
          </p:nvPr>
        </p:nvSpPr>
        <p:spPr>
          <a:xfrm>
            <a:off x="6265862" y="0"/>
            <a:ext cx="5926138" cy="6858000"/>
          </a:xfrm>
        </p:spPr>
        <p:txBody>
          <a:bodyPr/>
          <a:lstStyle/>
          <a:p>
            <a:r>
              <a:rPr lang="en-US"/>
              <a:t>Click icon to add picture</a:t>
            </a:r>
          </a:p>
        </p:txBody>
      </p:sp>
      <p:sp>
        <p:nvSpPr>
          <p:cNvPr id="2" name="Title 1">
            <a:extLst>
              <a:ext uri="{FF2B5EF4-FFF2-40B4-BE49-F238E27FC236}">
                <a16:creationId xmlns:a16="http://schemas.microsoft.com/office/drawing/2014/main" id="{D136DB0D-AEBF-0345-9ABB-53F960A0064E}"/>
              </a:ext>
            </a:extLst>
          </p:cNvPr>
          <p:cNvSpPr>
            <a:spLocks noGrp="1"/>
          </p:cNvSpPr>
          <p:nvPr>
            <p:ph type="title"/>
          </p:nvPr>
        </p:nvSpPr>
        <p:spPr>
          <a:xfrm>
            <a:off x="685800" y="457200"/>
            <a:ext cx="5240338" cy="576072"/>
          </a:xfrm>
        </p:spPr>
        <p:txBody>
          <a:bodyPr/>
          <a:lstStyle/>
          <a:p>
            <a:r>
              <a:rPr lang="en-US"/>
              <a:t>Click to edit Master title style</a:t>
            </a:r>
          </a:p>
        </p:txBody>
      </p:sp>
      <p:sp>
        <p:nvSpPr>
          <p:cNvPr id="9" name="Text Placeholder 21">
            <a:extLst>
              <a:ext uri="{FF2B5EF4-FFF2-40B4-BE49-F238E27FC236}">
                <a16:creationId xmlns:a16="http://schemas.microsoft.com/office/drawing/2014/main" id="{D50D2D81-892A-7C48-AC57-D115AF6B1752}"/>
              </a:ext>
            </a:extLst>
          </p:cNvPr>
          <p:cNvSpPr>
            <a:spLocks noGrp="1"/>
          </p:cNvSpPr>
          <p:nvPr>
            <p:ph type="body" sz="quarter" idx="16" hasCustomPrompt="1"/>
          </p:nvPr>
        </p:nvSpPr>
        <p:spPr>
          <a:xfrm>
            <a:off x="6265863" y="6645634"/>
            <a:ext cx="5926137" cy="215444"/>
          </a:xfrm>
        </p:spPr>
        <p:txBody>
          <a:bodyPr wrap="square" lIns="91440" tIns="45720" rIns="91440" bIns="45720" anchor="ctr" anchorCtr="0">
            <a:spAutoFit/>
          </a:bodyPr>
          <a:lstStyle>
            <a:lvl1pPr marL="0" indent="0" algn="r">
              <a:buNone/>
              <a:defRPr sz="800" cap="all" spc="100" baseline="0">
                <a:solidFill>
                  <a:schemeClr val="bg1"/>
                </a:solidFill>
              </a:defRPr>
            </a:lvl1pPr>
          </a:lstStyle>
          <a:p>
            <a:pPr lvl="0"/>
            <a:r>
              <a:rPr lang="en-US"/>
              <a:t>Image Credit</a:t>
            </a:r>
          </a:p>
        </p:txBody>
      </p:sp>
    </p:spTree>
    <p:extLst>
      <p:ext uri="{BB962C8B-B14F-4D97-AF65-F5344CB8AC3E}">
        <p14:creationId xmlns:p14="http://schemas.microsoft.com/office/powerpoint/2010/main" val="4050618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457200"/>
            <a:ext cx="10820400" cy="576072"/>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685800" y="1371600"/>
            <a:ext cx="10820400" cy="48053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1DB33AC4-64F8-F74C-86B7-ABEC357A0896}"/>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a:off x="685800" y="6470662"/>
            <a:ext cx="1371600" cy="112014"/>
          </a:xfrm>
          <a:prstGeom prst="rect">
            <a:avLst/>
          </a:prstGeom>
        </p:spPr>
      </p:pic>
      <p:sp>
        <p:nvSpPr>
          <p:cNvPr id="8" name="Footer Placeholder 7">
            <a:extLst>
              <a:ext uri="{FF2B5EF4-FFF2-40B4-BE49-F238E27FC236}">
                <a16:creationId xmlns:a16="http://schemas.microsoft.com/office/drawing/2014/main" id="{8BE66414-39CA-DB45-89BE-C54A417D04EB}"/>
              </a:ext>
            </a:extLst>
          </p:cNvPr>
          <p:cNvSpPr>
            <a:spLocks noGrp="1"/>
          </p:cNvSpPr>
          <p:nvPr>
            <p:ph type="ftr" sz="quarter" idx="3"/>
          </p:nvPr>
        </p:nvSpPr>
        <p:spPr>
          <a:xfrm>
            <a:off x="2354893" y="6356350"/>
            <a:ext cx="5798507" cy="365125"/>
          </a:xfrm>
          <a:prstGeom prst="rect">
            <a:avLst/>
          </a:prstGeom>
        </p:spPr>
        <p:txBody>
          <a:bodyPr vert="horz" lIns="0" tIns="0" rIns="0" bIns="0" rtlCol="0" anchor="ctr"/>
          <a:lstStyle>
            <a:lvl1pPr algn="l">
              <a:defRPr sz="900">
                <a:solidFill>
                  <a:schemeClr val="tx1"/>
                </a:solidFill>
              </a:defRPr>
            </a:lvl1pPr>
          </a:lstStyle>
          <a:p>
            <a:endParaRPr lang="en-US"/>
          </a:p>
        </p:txBody>
      </p:sp>
      <p:sp>
        <p:nvSpPr>
          <p:cNvPr id="10" name="Slide Number Placeholder 9">
            <a:extLst>
              <a:ext uri="{FF2B5EF4-FFF2-40B4-BE49-F238E27FC236}">
                <a16:creationId xmlns:a16="http://schemas.microsoft.com/office/drawing/2014/main" id="{B8376257-85FF-5047-8681-C48124117F53}"/>
              </a:ext>
            </a:extLst>
          </p:cNvPr>
          <p:cNvSpPr>
            <a:spLocks noGrp="1"/>
          </p:cNvSpPr>
          <p:nvPr>
            <p:ph type="sldNum" sz="quarter" idx="4"/>
          </p:nvPr>
        </p:nvSpPr>
        <p:spPr>
          <a:xfrm>
            <a:off x="11162070" y="6356350"/>
            <a:ext cx="344130" cy="365125"/>
          </a:xfrm>
          <a:prstGeom prst="rect">
            <a:avLst/>
          </a:prstGeom>
        </p:spPr>
        <p:txBody>
          <a:bodyPr vert="horz" lIns="0" tIns="0" rIns="0" bIns="0" rtlCol="0" anchor="ctr"/>
          <a:lstStyle>
            <a:lvl1pPr algn="r">
              <a:defRPr sz="900">
                <a:solidFill>
                  <a:schemeClr val="tx1"/>
                </a:solidFill>
              </a:defRPr>
            </a:lvl1pPr>
          </a:lstStyle>
          <a:p>
            <a:fld id="{F98463DB-7B07-6943-80E3-B9A8273C7E22}" type="slidenum">
              <a:rPr lang="en-US" smtClean="0"/>
              <a:pPr/>
              <a:t>‹#›</a:t>
            </a:fld>
            <a:endParaRPr lang="en-US"/>
          </a:p>
        </p:txBody>
      </p:sp>
      <p:sp>
        <p:nvSpPr>
          <p:cNvPr id="11" name="Date Placeholder 10">
            <a:extLst>
              <a:ext uri="{FF2B5EF4-FFF2-40B4-BE49-F238E27FC236}">
                <a16:creationId xmlns:a16="http://schemas.microsoft.com/office/drawing/2014/main" id="{18DB712E-34F7-4747-AE5C-D5328510FD3D}"/>
              </a:ext>
            </a:extLst>
          </p:cNvPr>
          <p:cNvSpPr>
            <a:spLocks noGrp="1"/>
          </p:cNvSpPr>
          <p:nvPr>
            <p:ph type="dt" sz="half" idx="2"/>
          </p:nvPr>
        </p:nvSpPr>
        <p:spPr>
          <a:xfrm>
            <a:off x="9320981" y="6356350"/>
            <a:ext cx="1841088" cy="365125"/>
          </a:xfrm>
          <a:prstGeom prst="rect">
            <a:avLst/>
          </a:prstGeom>
        </p:spPr>
        <p:txBody>
          <a:bodyPr vert="horz" lIns="0" tIns="0" rIns="0" bIns="0" rtlCol="0" anchor="ctr"/>
          <a:lstStyle>
            <a:lvl1pPr algn="r">
              <a:defRPr sz="900">
                <a:solidFill>
                  <a:schemeClr val="tx1"/>
                </a:solidFill>
              </a:defRPr>
            </a:lvl1pPr>
          </a:lstStyle>
          <a:p>
            <a:endParaRPr lang="en-US"/>
          </a:p>
        </p:txBody>
      </p:sp>
    </p:spTree>
    <p:extLst>
      <p:ext uri="{BB962C8B-B14F-4D97-AF65-F5344CB8AC3E}">
        <p14:creationId xmlns:p14="http://schemas.microsoft.com/office/powerpoint/2010/main" val="545575910"/>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70" r:id="rId4"/>
    <p:sldLayoutId id="2147483650" r:id="rId5"/>
    <p:sldLayoutId id="2147483675" r:id="rId6"/>
    <p:sldLayoutId id="2147483665" r:id="rId7"/>
    <p:sldLayoutId id="2147483663" r:id="rId8"/>
    <p:sldLayoutId id="2147483664" r:id="rId9"/>
    <p:sldLayoutId id="2147483661" r:id="rId10"/>
    <p:sldLayoutId id="2147483666" r:id="rId11"/>
    <p:sldLayoutId id="2147483662" r:id="rId12"/>
    <p:sldLayoutId id="2147483669" r:id="rId13"/>
    <p:sldLayoutId id="2147483667" r:id="rId14"/>
    <p:sldLayoutId id="2147483668" r:id="rId15"/>
    <p:sldLayoutId id="2147483658" r:id="rId16"/>
    <p:sldLayoutId id="2147483659" r:id="rId17"/>
    <p:sldLayoutId id="2147483672" r:id="rId18"/>
    <p:sldLayoutId id="2147483660" r:id="rId19"/>
    <p:sldLayoutId id="2147483651" r:id="rId20"/>
    <p:sldLayoutId id="2147483671" r:id="rId21"/>
    <p:sldLayoutId id="2147483652" r:id="rId22"/>
    <p:sldLayoutId id="2147483653" r:id="rId23"/>
    <p:sldLayoutId id="2147483654" r:id="rId24"/>
    <p:sldLayoutId id="2147483655" r:id="rId25"/>
    <p:sldLayoutId id="2147483676" r:id="rId26"/>
    <p:sldLayoutId id="2147483673" r:id="rId27"/>
    <p:sldLayoutId id="2147483674" r:id="rId28"/>
  </p:sldLayoutIdLst>
  <p:hf hdr="0" ftr="0" dt="0"/>
  <p:txStyles>
    <p:titleStyle>
      <a:lvl1pPr algn="l" defTabSz="914400" rtl="0" eaLnBrk="1" latinLnBrk="0" hangingPunct="1">
        <a:lnSpc>
          <a:spcPct val="90000"/>
        </a:lnSpc>
        <a:spcBef>
          <a:spcPct val="0"/>
        </a:spcBef>
        <a:buNone/>
        <a:defRPr sz="3600" b="1" kern="1200" cap="all" spc="100"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pos="801" userDrawn="1">
          <p15:clr>
            <a:srgbClr val="F26B43"/>
          </p15:clr>
        </p15:guide>
        <p15:guide id="6" pos="1017" userDrawn="1">
          <p15:clr>
            <a:srgbClr val="F26B43"/>
          </p15:clr>
        </p15:guide>
        <p15:guide id="7" pos="1387" userDrawn="1">
          <p15:clr>
            <a:srgbClr val="F26B43"/>
          </p15:clr>
        </p15:guide>
        <p15:guide id="8" pos="1604" userDrawn="1">
          <p15:clr>
            <a:srgbClr val="F26B43"/>
          </p15:clr>
        </p15:guide>
        <p15:guide id="9" pos="1976" userDrawn="1">
          <p15:clr>
            <a:srgbClr val="F26B43"/>
          </p15:clr>
        </p15:guide>
        <p15:guide id="10" pos="2188" userDrawn="1">
          <p15:clr>
            <a:srgbClr val="F26B43"/>
          </p15:clr>
        </p15:guide>
        <p15:guide id="11" pos="2560" userDrawn="1">
          <p15:clr>
            <a:srgbClr val="F26B43"/>
          </p15:clr>
        </p15:guide>
        <p15:guide id="12" pos="2774" userDrawn="1">
          <p15:clr>
            <a:srgbClr val="F26B43"/>
          </p15:clr>
        </p15:guide>
        <p15:guide id="13" pos="3144" userDrawn="1">
          <p15:clr>
            <a:srgbClr val="F26B43"/>
          </p15:clr>
        </p15:guide>
        <p15:guide id="14" pos="3361" userDrawn="1">
          <p15:clr>
            <a:srgbClr val="F26B43"/>
          </p15:clr>
        </p15:guide>
        <p15:guide id="15" pos="3733" userDrawn="1">
          <p15:clr>
            <a:srgbClr val="F26B43"/>
          </p15:clr>
        </p15:guide>
        <p15:guide id="16" pos="3947" userDrawn="1">
          <p15:clr>
            <a:srgbClr val="F26B43"/>
          </p15:clr>
        </p15:guide>
        <p15:guide id="17" pos="4317" userDrawn="1">
          <p15:clr>
            <a:srgbClr val="F26B43"/>
          </p15:clr>
        </p15:guide>
        <p15:guide id="18" pos="4531" userDrawn="1">
          <p15:clr>
            <a:srgbClr val="F26B43"/>
          </p15:clr>
        </p15:guide>
        <p15:guide id="19" pos="4907" userDrawn="1">
          <p15:clr>
            <a:srgbClr val="F26B43"/>
          </p15:clr>
        </p15:guide>
        <p15:guide id="20" pos="5118" userDrawn="1">
          <p15:clr>
            <a:srgbClr val="F26B43"/>
          </p15:clr>
        </p15:guide>
        <p15:guide id="21" pos="5493" userDrawn="1">
          <p15:clr>
            <a:srgbClr val="F26B43"/>
          </p15:clr>
        </p15:guide>
        <p15:guide id="22" pos="5705" userDrawn="1">
          <p15:clr>
            <a:srgbClr val="F26B43"/>
          </p15:clr>
        </p15:guide>
        <p15:guide id="23" pos="6074" userDrawn="1">
          <p15:clr>
            <a:srgbClr val="F26B43"/>
          </p15:clr>
        </p15:guide>
        <p15:guide id="24" pos="6291" userDrawn="1">
          <p15:clr>
            <a:srgbClr val="F26B43"/>
          </p15:clr>
        </p15:guide>
        <p15:guide id="25" pos="6661" userDrawn="1">
          <p15:clr>
            <a:srgbClr val="F26B43"/>
          </p15:clr>
        </p15:guide>
        <p15:guide id="26" pos="6872" userDrawn="1">
          <p15:clr>
            <a:srgbClr val="F26B43"/>
          </p15:clr>
        </p15:guide>
        <p15:guide id="27" orient="horz" pos="864" userDrawn="1">
          <p15:clr>
            <a:srgbClr val="F26B43"/>
          </p15:clr>
        </p15:guide>
        <p15:guide id="28" orient="horz" pos="3888" userDrawn="1">
          <p15:clr>
            <a:srgbClr val="F26B43"/>
          </p15:clr>
        </p15:guide>
        <p15:guide id="31" orient="horz" pos="648" userDrawn="1">
          <p15:clr>
            <a:srgbClr val="F26B43"/>
          </p15:clr>
        </p15:guide>
        <p15:guide id="32" orient="horz" pos="288" userDrawn="1">
          <p15:clr>
            <a:srgbClr val="F26B43"/>
          </p15:clr>
        </p15:guide>
        <p15:guide id="33" orient="horz" pos="11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6.png"/><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0.xml"/><Relationship Id="rId6" Type="http://schemas.openxmlformats.org/officeDocument/2006/relationships/image" Target="../media/image6.png"/><Relationship Id="rId5" Type="http://schemas.openxmlformats.org/officeDocument/2006/relationships/image" Target="../media/image10.sv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png"/><Relationship Id="rId10" Type="http://schemas.openxmlformats.org/officeDocument/2006/relationships/image" Target="../media/image12.svg"/><Relationship Id="rId4" Type="http://schemas.openxmlformats.org/officeDocument/2006/relationships/image" Target="../media/image7.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0.xml"/><Relationship Id="rId6" Type="http://schemas.openxmlformats.org/officeDocument/2006/relationships/image" Target="../media/image6.png"/><Relationship Id="rId5" Type="http://schemas.openxmlformats.org/officeDocument/2006/relationships/image" Target="../media/image10.svg"/><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 Target="slide34.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hyperlink" Target="https://github.com/ThorntonTomasetti/D2.ConferenceHandouts/tree/main/2022/Digital%20Built%20Week%20Americas%20(Anaheim)/2.5.04%20Actionable%20Revit%20Model%20Health%20Dashboards"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24.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4.xml"/><Relationship Id="rId5" Type="http://schemas.openxmlformats.org/officeDocument/2006/relationships/image" Target="../media/image61.png"/><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sv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12.xml"/><Relationship Id="rId5" Type="http://schemas.openxmlformats.org/officeDocument/2006/relationships/image" Target="../media/image70.svg"/><Relationship Id="rId4" Type="http://schemas.openxmlformats.org/officeDocument/2006/relationships/image" Target="../media/image66.png"/></Relationships>
</file>

<file path=ppt/slides/_rels/slide72.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0.svg"/><Relationship Id="rId4" Type="http://schemas.openxmlformats.org/officeDocument/2006/relationships/image" Target="../media/image72.svg"/><Relationship Id="rId9" Type="http://schemas.openxmlformats.org/officeDocument/2006/relationships/image" Target="../media/image6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58.xml"/><Relationship Id="rId1" Type="http://schemas.openxmlformats.org/officeDocument/2006/relationships/slideLayout" Target="../slideLayouts/slideLayout5.xml"/><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image" Target="../media/image86.tiff"/><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26" Type="http://schemas.openxmlformats.org/officeDocument/2006/relationships/image" Target="../media/image104.svg"/><Relationship Id="rId117" Type="http://schemas.openxmlformats.org/officeDocument/2006/relationships/image" Target="../media/image195.png"/><Relationship Id="rId21" Type="http://schemas.openxmlformats.org/officeDocument/2006/relationships/image" Target="../media/image99.png"/><Relationship Id="rId42" Type="http://schemas.openxmlformats.org/officeDocument/2006/relationships/image" Target="../media/image120.svg"/><Relationship Id="rId47" Type="http://schemas.openxmlformats.org/officeDocument/2006/relationships/image" Target="../media/image125.png"/><Relationship Id="rId63" Type="http://schemas.openxmlformats.org/officeDocument/2006/relationships/image" Target="../media/image141.png"/><Relationship Id="rId68" Type="http://schemas.openxmlformats.org/officeDocument/2006/relationships/image" Target="../media/image146.svg"/><Relationship Id="rId84" Type="http://schemas.openxmlformats.org/officeDocument/2006/relationships/image" Target="../media/image162.svg"/><Relationship Id="rId89" Type="http://schemas.openxmlformats.org/officeDocument/2006/relationships/image" Target="../media/image167.png"/><Relationship Id="rId112" Type="http://schemas.openxmlformats.org/officeDocument/2006/relationships/image" Target="../media/image190.svg"/><Relationship Id="rId16" Type="http://schemas.openxmlformats.org/officeDocument/2006/relationships/image" Target="../media/image94.svg"/><Relationship Id="rId107" Type="http://schemas.openxmlformats.org/officeDocument/2006/relationships/image" Target="../media/image185.png"/><Relationship Id="rId11" Type="http://schemas.openxmlformats.org/officeDocument/2006/relationships/image" Target="../media/image89.png"/><Relationship Id="rId32" Type="http://schemas.openxmlformats.org/officeDocument/2006/relationships/image" Target="../media/image110.svg"/><Relationship Id="rId37" Type="http://schemas.openxmlformats.org/officeDocument/2006/relationships/image" Target="../media/image115.png"/><Relationship Id="rId53" Type="http://schemas.openxmlformats.org/officeDocument/2006/relationships/image" Target="../media/image131.png"/><Relationship Id="rId58" Type="http://schemas.openxmlformats.org/officeDocument/2006/relationships/image" Target="../media/image136.svg"/><Relationship Id="rId74" Type="http://schemas.openxmlformats.org/officeDocument/2006/relationships/image" Target="../media/image152.svg"/><Relationship Id="rId79" Type="http://schemas.openxmlformats.org/officeDocument/2006/relationships/image" Target="../media/image157.png"/><Relationship Id="rId102" Type="http://schemas.openxmlformats.org/officeDocument/2006/relationships/image" Target="../media/image180.svg"/><Relationship Id="rId5" Type="http://schemas.openxmlformats.org/officeDocument/2006/relationships/image" Target="../media/image79.png"/><Relationship Id="rId90" Type="http://schemas.openxmlformats.org/officeDocument/2006/relationships/image" Target="../media/image168.svg"/><Relationship Id="rId95" Type="http://schemas.openxmlformats.org/officeDocument/2006/relationships/image" Target="../media/image173.png"/><Relationship Id="rId22" Type="http://schemas.openxmlformats.org/officeDocument/2006/relationships/image" Target="../media/image100.svg"/><Relationship Id="rId27" Type="http://schemas.openxmlformats.org/officeDocument/2006/relationships/image" Target="../media/image105.png"/><Relationship Id="rId43" Type="http://schemas.openxmlformats.org/officeDocument/2006/relationships/image" Target="../media/image121.png"/><Relationship Id="rId48" Type="http://schemas.openxmlformats.org/officeDocument/2006/relationships/image" Target="../media/image126.svg"/><Relationship Id="rId64" Type="http://schemas.openxmlformats.org/officeDocument/2006/relationships/image" Target="../media/image142.svg"/><Relationship Id="rId69" Type="http://schemas.openxmlformats.org/officeDocument/2006/relationships/image" Target="../media/image147.png"/><Relationship Id="rId113" Type="http://schemas.openxmlformats.org/officeDocument/2006/relationships/image" Target="../media/image191.png"/><Relationship Id="rId118" Type="http://schemas.openxmlformats.org/officeDocument/2006/relationships/image" Target="../media/image196.svg"/><Relationship Id="rId80" Type="http://schemas.openxmlformats.org/officeDocument/2006/relationships/image" Target="../media/image158.svg"/><Relationship Id="rId85" Type="http://schemas.openxmlformats.org/officeDocument/2006/relationships/image" Target="../media/image163.png"/><Relationship Id="rId12" Type="http://schemas.openxmlformats.org/officeDocument/2006/relationships/image" Target="../media/image90.svg"/><Relationship Id="rId17" Type="http://schemas.openxmlformats.org/officeDocument/2006/relationships/image" Target="../media/image95.png"/><Relationship Id="rId33" Type="http://schemas.openxmlformats.org/officeDocument/2006/relationships/image" Target="../media/image111.png"/><Relationship Id="rId38" Type="http://schemas.openxmlformats.org/officeDocument/2006/relationships/image" Target="../media/image116.svg"/><Relationship Id="rId59" Type="http://schemas.openxmlformats.org/officeDocument/2006/relationships/image" Target="../media/image137.png"/><Relationship Id="rId103" Type="http://schemas.openxmlformats.org/officeDocument/2006/relationships/image" Target="../media/image181.png"/><Relationship Id="rId108" Type="http://schemas.openxmlformats.org/officeDocument/2006/relationships/image" Target="../media/image186.svg"/><Relationship Id="rId54" Type="http://schemas.openxmlformats.org/officeDocument/2006/relationships/image" Target="../media/image132.svg"/><Relationship Id="rId70" Type="http://schemas.openxmlformats.org/officeDocument/2006/relationships/image" Target="../media/image148.svg"/><Relationship Id="rId75" Type="http://schemas.openxmlformats.org/officeDocument/2006/relationships/image" Target="../media/image153.png"/><Relationship Id="rId91" Type="http://schemas.openxmlformats.org/officeDocument/2006/relationships/image" Target="../media/image169.png"/><Relationship Id="rId96" Type="http://schemas.openxmlformats.org/officeDocument/2006/relationships/image" Target="../media/image174.svg"/><Relationship Id="rId1" Type="http://schemas.openxmlformats.org/officeDocument/2006/relationships/slideLayout" Target="../slideLayouts/slideLayout26.xml"/><Relationship Id="rId6" Type="http://schemas.openxmlformats.org/officeDocument/2006/relationships/image" Target="../media/image80.svg"/><Relationship Id="rId23" Type="http://schemas.openxmlformats.org/officeDocument/2006/relationships/image" Target="../media/image101.png"/><Relationship Id="rId28" Type="http://schemas.openxmlformats.org/officeDocument/2006/relationships/image" Target="../media/image106.svg"/><Relationship Id="rId49" Type="http://schemas.openxmlformats.org/officeDocument/2006/relationships/image" Target="../media/image127.png"/><Relationship Id="rId114" Type="http://schemas.openxmlformats.org/officeDocument/2006/relationships/image" Target="../media/image192.svg"/><Relationship Id="rId119" Type="http://schemas.openxmlformats.org/officeDocument/2006/relationships/image" Target="../media/image197.png"/><Relationship Id="rId44" Type="http://schemas.openxmlformats.org/officeDocument/2006/relationships/image" Target="../media/image122.svg"/><Relationship Id="rId60" Type="http://schemas.openxmlformats.org/officeDocument/2006/relationships/image" Target="../media/image138.svg"/><Relationship Id="rId65" Type="http://schemas.openxmlformats.org/officeDocument/2006/relationships/image" Target="../media/image143.png"/><Relationship Id="rId81" Type="http://schemas.openxmlformats.org/officeDocument/2006/relationships/image" Target="../media/image159.png"/><Relationship Id="rId86" Type="http://schemas.openxmlformats.org/officeDocument/2006/relationships/image" Target="../media/image164.svg"/><Relationship Id="rId4" Type="http://schemas.openxmlformats.org/officeDocument/2006/relationships/image" Target="../media/image78.svg"/><Relationship Id="rId9" Type="http://schemas.openxmlformats.org/officeDocument/2006/relationships/image" Target="../media/image83.png"/><Relationship Id="rId13" Type="http://schemas.openxmlformats.org/officeDocument/2006/relationships/image" Target="../media/image91.png"/><Relationship Id="rId18" Type="http://schemas.openxmlformats.org/officeDocument/2006/relationships/image" Target="../media/image96.svg"/><Relationship Id="rId39" Type="http://schemas.openxmlformats.org/officeDocument/2006/relationships/image" Target="../media/image117.png"/><Relationship Id="rId109" Type="http://schemas.openxmlformats.org/officeDocument/2006/relationships/image" Target="../media/image187.png"/><Relationship Id="rId34" Type="http://schemas.openxmlformats.org/officeDocument/2006/relationships/image" Target="../media/image112.svg"/><Relationship Id="rId50" Type="http://schemas.openxmlformats.org/officeDocument/2006/relationships/image" Target="../media/image128.svg"/><Relationship Id="rId55" Type="http://schemas.openxmlformats.org/officeDocument/2006/relationships/image" Target="../media/image133.png"/><Relationship Id="rId76" Type="http://schemas.openxmlformats.org/officeDocument/2006/relationships/image" Target="../media/image154.svg"/><Relationship Id="rId97" Type="http://schemas.openxmlformats.org/officeDocument/2006/relationships/image" Target="../media/image175.png"/><Relationship Id="rId104" Type="http://schemas.openxmlformats.org/officeDocument/2006/relationships/image" Target="../media/image182.svg"/><Relationship Id="rId120" Type="http://schemas.openxmlformats.org/officeDocument/2006/relationships/image" Target="../media/image198.svg"/><Relationship Id="rId7" Type="http://schemas.openxmlformats.org/officeDocument/2006/relationships/image" Target="../media/image81.png"/><Relationship Id="rId71" Type="http://schemas.openxmlformats.org/officeDocument/2006/relationships/image" Target="../media/image149.png"/><Relationship Id="rId92" Type="http://schemas.openxmlformats.org/officeDocument/2006/relationships/image" Target="../media/image170.svg"/><Relationship Id="rId2" Type="http://schemas.openxmlformats.org/officeDocument/2006/relationships/notesSlide" Target="../notesSlides/notesSlide61.xml"/><Relationship Id="rId29" Type="http://schemas.openxmlformats.org/officeDocument/2006/relationships/image" Target="../media/image107.png"/><Relationship Id="rId24" Type="http://schemas.openxmlformats.org/officeDocument/2006/relationships/image" Target="../media/image102.svg"/><Relationship Id="rId40" Type="http://schemas.openxmlformats.org/officeDocument/2006/relationships/image" Target="../media/image118.svg"/><Relationship Id="rId45" Type="http://schemas.openxmlformats.org/officeDocument/2006/relationships/image" Target="../media/image123.png"/><Relationship Id="rId66" Type="http://schemas.openxmlformats.org/officeDocument/2006/relationships/image" Target="../media/image144.svg"/><Relationship Id="rId87" Type="http://schemas.openxmlformats.org/officeDocument/2006/relationships/image" Target="../media/image165.png"/><Relationship Id="rId110" Type="http://schemas.openxmlformats.org/officeDocument/2006/relationships/image" Target="../media/image188.svg"/><Relationship Id="rId115" Type="http://schemas.openxmlformats.org/officeDocument/2006/relationships/image" Target="../media/image193.png"/><Relationship Id="rId61" Type="http://schemas.openxmlformats.org/officeDocument/2006/relationships/image" Target="../media/image139.png"/><Relationship Id="rId82" Type="http://schemas.openxmlformats.org/officeDocument/2006/relationships/image" Target="../media/image160.svg"/><Relationship Id="rId19" Type="http://schemas.openxmlformats.org/officeDocument/2006/relationships/image" Target="../media/image97.png"/><Relationship Id="rId14" Type="http://schemas.openxmlformats.org/officeDocument/2006/relationships/image" Target="../media/image92.svg"/><Relationship Id="rId30" Type="http://schemas.openxmlformats.org/officeDocument/2006/relationships/image" Target="../media/image108.svg"/><Relationship Id="rId35" Type="http://schemas.openxmlformats.org/officeDocument/2006/relationships/image" Target="../media/image113.png"/><Relationship Id="rId56" Type="http://schemas.openxmlformats.org/officeDocument/2006/relationships/image" Target="../media/image134.svg"/><Relationship Id="rId77" Type="http://schemas.openxmlformats.org/officeDocument/2006/relationships/image" Target="../media/image155.png"/><Relationship Id="rId100" Type="http://schemas.openxmlformats.org/officeDocument/2006/relationships/image" Target="../media/image178.svg"/><Relationship Id="rId105" Type="http://schemas.openxmlformats.org/officeDocument/2006/relationships/image" Target="../media/image183.png"/><Relationship Id="rId8" Type="http://schemas.openxmlformats.org/officeDocument/2006/relationships/image" Target="../media/image82.svg"/><Relationship Id="rId51" Type="http://schemas.openxmlformats.org/officeDocument/2006/relationships/image" Target="../media/image129.png"/><Relationship Id="rId72" Type="http://schemas.openxmlformats.org/officeDocument/2006/relationships/image" Target="../media/image150.svg"/><Relationship Id="rId93" Type="http://schemas.openxmlformats.org/officeDocument/2006/relationships/image" Target="../media/image171.png"/><Relationship Id="rId98" Type="http://schemas.openxmlformats.org/officeDocument/2006/relationships/image" Target="../media/image176.svg"/><Relationship Id="rId121" Type="http://schemas.openxmlformats.org/officeDocument/2006/relationships/image" Target="../media/image199.emf"/><Relationship Id="rId3" Type="http://schemas.openxmlformats.org/officeDocument/2006/relationships/image" Target="../media/image77.png"/><Relationship Id="rId25" Type="http://schemas.openxmlformats.org/officeDocument/2006/relationships/image" Target="../media/image103.png"/><Relationship Id="rId46" Type="http://schemas.openxmlformats.org/officeDocument/2006/relationships/image" Target="../media/image124.svg"/><Relationship Id="rId67" Type="http://schemas.openxmlformats.org/officeDocument/2006/relationships/image" Target="../media/image145.png"/><Relationship Id="rId116" Type="http://schemas.openxmlformats.org/officeDocument/2006/relationships/image" Target="../media/image194.svg"/><Relationship Id="rId20" Type="http://schemas.openxmlformats.org/officeDocument/2006/relationships/image" Target="../media/image98.svg"/><Relationship Id="rId41" Type="http://schemas.openxmlformats.org/officeDocument/2006/relationships/image" Target="../media/image119.png"/><Relationship Id="rId62" Type="http://schemas.openxmlformats.org/officeDocument/2006/relationships/image" Target="../media/image140.svg"/><Relationship Id="rId83" Type="http://schemas.openxmlformats.org/officeDocument/2006/relationships/image" Target="../media/image161.png"/><Relationship Id="rId88" Type="http://schemas.openxmlformats.org/officeDocument/2006/relationships/image" Target="../media/image166.svg"/><Relationship Id="rId111" Type="http://schemas.openxmlformats.org/officeDocument/2006/relationships/image" Target="../media/image189.png"/><Relationship Id="rId15" Type="http://schemas.openxmlformats.org/officeDocument/2006/relationships/image" Target="../media/image93.png"/><Relationship Id="rId36" Type="http://schemas.openxmlformats.org/officeDocument/2006/relationships/image" Target="../media/image114.svg"/><Relationship Id="rId57" Type="http://schemas.openxmlformats.org/officeDocument/2006/relationships/image" Target="../media/image135.png"/><Relationship Id="rId106" Type="http://schemas.openxmlformats.org/officeDocument/2006/relationships/image" Target="../media/image184.svg"/><Relationship Id="rId10" Type="http://schemas.openxmlformats.org/officeDocument/2006/relationships/image" Target="../media/image84.svg"/><Relationship Id="rId31" Type="http://schemas.openxmlformats.org/officeDocument/2006/relationships/image" Target="../media/image109.png"/><Relationship Id="rId52" Type="http://schemas.openxmlformats.org/officeDocument/2006/relationships/image" Target="../media/image130.svg"/><Relationship Id="rId73" Type="http://schemas.openxmlformats.org/officeDocument/2006/relationships/image" Target="../media/image151.png"/><Relationship Id="rId78" Type="http://schemas.openxmlformats.org/officeDocument/2006/relationships/image" Target="../media/image156.svg"/><Relationship Id="rId94" Type="http://schemas.openxmlformats.org/officeDocument/2006/relationships/image" Target="../media/image172.svg"/><Relationship Id="rId99" Type="http://schemas.openxmlformats.org/officeDocument/2006/relationships/image" Target="../media/image177.png"/><Relationship Id="rId101" Type="http://schemas.openxmlformats.org/officeDocument/2006/relationships/image" Target="../media/image17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1DE1354-594B-404D-8888-201C35D39E6E}"/>
              </a:ext>
            </a:extLst>
          </p:cNvPr>
          <p:cNvSpPr/>
          <p:nvPr/>
        </p:nvSpPr>
        <p:spPr>
          <a:xfrm>
            <a:off x="-1" y="0"/>
            <a:ext cx="6858000" cy="685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A43874FC-55AD-904D-ADE7-8929B67FC1A5}"/>
              </a:ext>
            </a:extLst>
          </p:cNvPr>
          <p:cNvSpPr>
            <a:spLocks noGrp="1"/>
          </p:cNvSpPr>
          <p:nvPr>
            <p:ph type="ctrTitle"/>
          </p:nvPr>
        </p:nvSpPr>
        <p:spPr>
          <a:xfrm>
            <a:off x="7192962" y="1963692"/>
            <a:ext cx="4931982" cy="1116392"/>
          </a:xfrm>
        </p:spPr>
        <p:txBody>
          <a:bodyPr/>
          <a:lstStyle/>
          <a:p>
            <a:r>
              <a:rPr lang="en-US" sz="2400" b="1"/>
              <a:t>Creating an Actionable </a:t>
            </a:r>
            <a:br>
              <a:rPr lang="en-US" sz="2400" b="1" dirty="0"/>
            </a:br>
            <a:r>
              <a:rPr lang="en-US" sz="2400" b="1" dirty="0"/>
              <a:t>Revit Model Diagnostics Tool</a:t>
            </a:r>
            <a:br>
              <a:rPr lang="en-US" sz="2400" b="1" dirty="0"/>
            </a:br>
            <a:r>
              <a:rPr lang="en-US" sz="2400" b="1" dirty="0"/>
              <a:t>using Dynamo and Power BI</a:t>
            </a:r>
            <a:endParaRPr lang="en-US" sz="4800" dirty="0"/>
          </a:p>
        </p:txBody>
      </p:sp>
      <p:sp>
        <p:nvSpPr>
          <p:cNvPr id="5" name="Text Placeholder 4">
            <a:extLst>
              <a:ext uri="{FF2B5EF4-FFF2-40B4-BE49-F238E27FC236}">
                <a16:creationId xmlns:a16="http://schemas.microsoft.com/office/drawing/2014/main" id="{DAAD276F-0255-2A4D-AE11-5CF5873A6CA6}"/>
              </a:ext>
            </a:extLst>
          </p:cNvPr>
          <p:cNvSpPr>
            <a:spLocks noGrp="1"/>
          </p:cNvSpPr>
          <p:nvPr>
            <p:ph type="body" sz="quarter" idx="11"/>
          </p:nvPr>
        </p:nvSpPr>
        <p:spPr/>
        <p:txBody>
          <a:bodyPr/>
          <a:lstStyle/>
          <a:p>
            <a:r>
              <a:rPr lang="en-US"/>
              <a:t>June 15, 2022</a:t>
            </a:r>
          </a:p>
        </p:txBody>
      </p:sp>
      <p:sp>
        <p:nvSpPr>
          <p:cNvPr id="42" name="Text Placeholder 41">
            <a:extLst>
              <a:ext uri="{FF2B5EF4-FFF2-40B4-BE49-F238E27FC236}">
                <a16:creationId xmlns:a16="http://schemas.microsoft.com/office/drawing/2014/main" id="{317CCCD1-F1BA-D14A-937A-407BDC1146CB}"/>
              </a:ext>
            </a:extLst>
          </p:cNvPr>
          <p:cNvSpPr>
            <a:spLocks noGrp="1"/>
          </p:cNvSpPr>
          <p:nvPr>
            <p:ph type="body" sz="quarter" idx="12"/>
          </p:nvPr>
        </p:nvSpPr>
        <p:spPr>
          <a:xfrm>
            <a:off x="7192963" y="4155247"/>
            <a:ext cx="4648517" cy="1846994"/>
          </a:xfrm>
        </p:spPr>
        <p:txBody>
          <a:bodyPr>
            <a:normAutofit lnSpcReduction="10000"/>
          </a:bodyPr>
          <a:lstStyle/>
          <a:p>
            <a:r>
              <a:rPr lang="en-US" b="1"/>
              <a:t>Sean McDonald</a:t>
            </a:r>
            <a:r>
              <a:rPr lang="en-US"/>
              <a:t>, Corporate BIM Manager</a:t>
            </a:r>
          </a:p>
          <a:p>
            <a:r>
              <a:rPr lang="en-US" b="1"/>
              <a:t>Kristopher Dane</a:t>
            </a:r>
            <a:r>
              <a:rPr lang="en-US"/>
              <a:t>, Director of Digital Design</a:t>
            </a:r>
          </a:p>
          <a:p>
            <a:r>
              <a:rPr lang="en-US" b="1"/>
              <a:t>James Feracor</a:t>
            </a:r>
            <a:r>
              <a:rPr lang="en-US"/>
              <a:t>, Digital Design Technologist</a:t>
            </a:r>
          </a:p>
          <a:p>
            <a:endParaRPr lang="en-US"/>
          </a:p>
          <a:p>
            <a:r>
              <a:rPr lang="en-US"/>
              <a:t>Digital Built Week Americas 2022</a:t>
            </a:r>
          </a:p>
          <a:p>
            <a:r>
              <a:rPr lang="en-US"/>
              <a:t>Anaheim, California</a:t>
            </a:r>
          </a:p>
        </p:txBody>
      </p:sp>
      <p:pic>
        <p:nvPicPr>
          <p:cNvPr id="12" name="Picture 11">
            <a:extLst>
              <a:ext uri="{FF2B5EF4-FFF2-40B4-BE49-F238E27FC236}">
                <a16:creationId xmlns:a16="http://schemas.microsoft.com/office/drawing/2014/main" id="{D47F4A8E-6DC9-4DE3-AB97-BB46E3EED2F2}"/>
              </a:ext>
            </a:extLst>
          </p:cNvPr>
          <p:cNvPicPr>
            <a:picLocks/>
          </p:cNvPicPr>
          <p:nvPr/>
        </p:nvPicPr>
        <p:blipFill rotWithShape="1">
          <a:blip r:embed="rId3"/>
          <a:srcRect l="325"/>
          <a:stretch/>
        </p:blipFill>
        <p:spPr>
          <a:xfrm>
            <a:off x="797639" y="2154631"/>
            <a:ext cx="5456578" cy="425182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8" name="Speech Bubble: Rectangle with Corners Rounded 17">
            <a:extLst>
              <a:ext uri="{FF2B5EF4-FFF2-40B4-BE49-F238E27FC236}">
                <a16:creationId xmlns:a16="http://schemas.microsoft.com/office/drawing/2014/main" id="{56E4546A-9CA5-4A67-A215-22CF5894E6FA}"/>
              </a:ext>
            </a:extLst>
          </p:cNvPr>
          <p:cNvSpPr/>
          <p:nvPr/>
        </p:nvSpPr>
        <p:spPr>
          <a:xfrm>
            <a:off x="2177716" y="232547"/>
            <a:ext cx="4213310" cy="1135896"/>
          </a:xfrm>
          <a:prstGeom prst="wedgeRoundRectCallout">
            <a:avLst>
              <a:gd name="adj1" fmla="val -42152"/>
              <a:gd name="adj2" fmla="val 96917"/>
              <a:gd name="adj3" fmla="val 16667"/>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Icon&#10;&#10;Description automatically generated">
            <a:extLst>
              <a:ext uri="{FF2B5EF4-FFF2-40B4-BE49-F238E27FC236}">
                <a16:creationId xmlns:a16="http://schemas.microsoft.com/office/drawing/2014/main" id="{BDE0EAAA-A3AD-49E7-94FF-BC82F12BEF8B}"/>
              </a:ext>
            </a:extLst>
          </p:cNvPr>
          <p:cNvPicPr>
            <a:picLocks noChangeAspect="1"/>
          </p:cNvPicPr>
          <p:nvPr/>
        </p:nvPicPr>
        <p:blipFill>
          <a:blip r:embed="rId4"/>
          <a:stretch>
            <a:fillRect/>
          </a:stretch>
        </p:blipFill>
        <p:spPr>
          <a:xfrm>
            <a:off x="5257186" y="363163"/>
            <a:ext cx="822960" cy="822960"/>
          </a:xfrm>
          <a:prstGeom prst="rect">
            <a:avLst/>
          </a:prstGeom>
        </p:spPr>
      </p:pic>
      <p:pic>
        <p:nvPicPr>
          <p:cNvPr id="6" name="Picture 5" descr="Icon&#10;&#10;Description automatically generated">
            <a:extLst>
              <a:ext uri="{FF2B5EF4-FFF2-40B4-BE49-F238E27FC236}">
                <a16:creationId xmlns:a16="http://schemas.microsoft.com/office/drawing/2014/main" id="{04BCB61E-4EB8-4E3A-9338-843D96A2C830}"/>
              </a:ext>
            </a:extLst>
          </p:cNvPr>
          <p:cNvPicPr>
            <a:picLocks noChangeAspect="1"/>
          </p:cNvPicPr>
          <p:nvPr/>
        </p:nvPicPr>
        <p:blipFill>
          <a:blip r:embed="rId5"/>
          <a:stretch>
            <a:fillRect/>
          </a:stretch>
        </p:blipFill>
        <p:spPr>
          <a:xfrm>
            <a:off x="3909769" y="369942"/>
            <a:ext cx="822960" cy="822960"/>
          </a:xfrm>
          <a:prstGeom prst="rect">
            <a:avLst/>
          </a:prstGeom>
        </p:spPr>
      </p:pic>
      <p:pic>
        <p:nvPicPr>
          <p:cNvPr id="10" name="Picture 9" descr="Icon&#10;&#10;Description automatically generated">
            <a:extLst>
              <a:ext uri="{FF2B5EF4-FFF2-40B4-BE49-F238E27FC236}">
                <a16:creationId xmlns:a16="http://schemas.microsoft.com/office/drawing/2014/main" id="{ACC934DD-2357-4991-AA5C-9B7BC5A1D453}"/>
              </a:ext>
            </a:extLst>
          </p:cNvPr>
          <p:cNvPicPr>
            <a:picLocks noChangeAspect="1"/>
          </p:cNvPicPr>
          <p:nvPr/>
        </p:nvPicPr>
        <p:blipFill>
          <a:blip r:embed="rId6"/>
          <a:stretch>
            <a:fillRect/>
          </a:stretch>
        </p:blipFill>
        <p:spPr>
          <a:xfrm>
            <a:off x="2562351" y="388724"/>
            <a:ext cx="822960" cy="822960"/>
          </a:xfrm>
          <a:prstGeom prst="rect">
            <a:avLst/>
          </a:prstGeom>
        </p:spPr>
      </p:pic>
    </p:spTree>
    <p:extLst>
      <p:ext uri="{BB962C8B-B14F-4D97-AF65-F5344CB8AC3E}">
        <p14:creationId xmlns:p14="http://schemas.microsoft.com/office/powerpoint/2010/main" val="2976539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83FC93D5-352D-417F-A7C4-4CC3F316EC36}"/>
              </a:ext>
            </a:extLst>
          </p:cNvPr>
          <p:cNvSpPr/>
          <p:nvPr/>
        </p:nvSpPr>
        <p:spPr>
          <a:xfrm>
            <a:off x="10770624" y="368279"/>
            <a:ext cx="1134096" cy="1134096"/>
          </a:xfrm>
          <a:prstGeom prst="ellipse">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45AC73D9-17A9-CC47-8BDD-0C03D3D61A30}"/>
              </a:ext>
            </a:extLst>
          </p:cNvPr>
          <p:cNvSpPr>
            <a:spLocks noGrp="1"/>
          </p:cNvSpPr>
          <p:nvPr>
            <p:ph type="title"/>
          </p:nvPr>
        </p:nvSpPr>
        <p:spPr>
          <a:xfrm>
            <a:off x="2546349" y="2503302"/>
            <a:ext cx="8959851" cy="1031206"/>
          </a:xfrm>
        </p:spPr>
        <p:txBody>
          <a:bodyPr/>
          <a:lstStyle/>
          <a:p>
            <a:r>
              <a:rPr lang="en-US"/>
              <a:t>Dynamo scripts</a:t>
            </a:r>
          </a:p>
        </p:txBody>
      </p:sp>
      <p:sp>
        <p:nvSpPr>
          <p:cNvPr id="19" name="Rectangle: Rounded Corners 18">
            <a:extLst>
              <a:ext uri="{FF2B5EF4-FFF2-40B4-BE49-F238E27FC236}">
                <a16:creationId xmlns:a16="http://schemas.microsoft.com/office/drawing/2014/main" id="{6AB027F1-BA7A-480C-9EB9-0773B584D514}"/>
              </a:ext>
            </a:extLst>
          </p:cNvPr>
          <p:cNvSpPr/>
          <p:nvPr/>
        </p:nvSpPr>
        <p:spPr>
          <a:xfrm>
            <a:off x="404372" y="273651"/>
            <a:ext cx="5091687" cy="1234773"/>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p>
        </p:txBody>
      </p:sp>
      <p:grpSp>
        <p:nvGrpSpPr>
          <p:cNvPr id="13" name="Group 12">
            <a:extLst>
              <a:ext uri="{FF2B5EF4-FFF2-40B4-BE49-F238E27FC236}">
                <a16:creationId xmlns:a16="http://schemas.microsoft.com/office/drawing/2014/main" id="{849448C1-F992-40B8-8B53-62C6B1205969}"/>
              </a:ext>
            </a:extLst>
          </p:cNvPr>
          <p:cNvGrpSpPr/>
          <p:nvPr/>
        </p:nvGrpSpPr>
        <p:grpSpPr>
          <a:xfrm>
            <a:off x="5208122" y="445777"/>
            <a:ext cx="2296518" cy="966924"/>
            <a:chOff x="4666628" y="1743525"/>
            <a:chExt cx="2111001" cy="888814"/>
          </a:xfrm>
        </p:grpSpPr>
        <p:pic>
          <p:nvPicPr>
            <p:cNvPr id="14" name="Picture 13" descr="Icon&#10;&#10;Description automatically generated">
              <a:extLst>
                <a:ext uri="{FF2B5EF4-FFF2-40B4-BE49-F238E27FC236}">
                  <a16:creationId xmlns:a16="http://schemas.microsoft.com/office/drawing/2014/main" id="{E9625112-B3B7-49F5-86D6-2245D717D7C6}"/>
                </a:ext>
              </a:extLst>
            </p:cNvPr>
            <p:cNvPicPr>
              <a:picLocks noChangeAspect="1"/>
            </p:cNvPicPr>
            <p:nvPr/>
          </p:nvPicPr>
          <p:blipFill>
            <a:blip r:embed="rId3"/>
            <a:stretch>
              <a:fillRect/>
            </a:stretch>
          </p:blipFill>
          <p:spPr>
            <a:xfrm>
              <a:off x="5211499" y="1743525"/>
              <a:ext cx="888814" cy="888814"/>
            </a:xfrm>
            <a:prstGeom prst="rect">
              <a:avLst/>
            </a:prstGeom>
          </p:spPr>
        </p:pic>
        <p:sp>
          <p:nvSpPr>
            <p:cNvPr id="16" name="TextBox 15">
              <a:extLst>
                <a:ext uri="{FF2B5EF4-FFF2-40B4-BE49-F238E27FC236}">
                  <a16:creationId xmlns:a16="http://schemas.microsoft.com/office/drawing/2014/main" id="{24CFD5C6-CE5F-4D60-9700-A864842BA2B4}"/>
                </a:ext>
              </a:extLst>
            </p:cNvPr>
            <p:cNvSpPr txBox="1"/>
            <p:nvPr/>
          </p:nvSpPr>
          <p:spPr>
            <a:xfrm>
              <a:off x="6034259" y="1743525"/>
              <a:ext cx="743370" cy="498846"/>
            </a:xfrm>
            <a:prstGeom prst="rect">
              <a:avLst/>
            </a:prstGeom>
            <a:solidFill>
              <a:schemeClr val="bg2">
                <a:lumMod val="10000"/>
              </a:schemeClr>
            </a:solidFill>
            <a:ln>
              <a:noFill/>
            </a:ln>
          </p:spPr>
          <p:style>
            <a:lnRef idx="2">
              <a:schemeClr val="accent6"/>
            </a:lnRef>
            <a:fillRef idx="1">
              <a:schemeClr val="lt1"/>
            </a:fillRef>
            <a:effectRef idx="0">
              <a:schemeClr val="accent6"/>
            </a:effectRef>
            <a:fontRef idx="minor">
              <a:schemeClr val="dk1"/>
            </a:fontRef>
          </p:style>
          <p:txBody>
            <a:bodyPr wrap="none" lIns="0" tIns="0" rIns="0" bIns="0" rtlCol="0" anchor="ctr">
              <a:noAutofit/>
            </a:bodyPr>
            <a:lstStyle/>
            <a:p>
              <a:pPr algn="ctr"/>
              <a:r>
                <a:rPr lang="en-US" sz="1050" b="1">
                  <a:solidFill>
                    <a:schemeClr val="bg1"/>
                  </a:solidFill>
                </a:rPr>
                <a:t>POWER </a:t>
              </a:r>
              <a:br>
                <a:rPr lang="en-US" sz="1050" b="1">
                  <a:solidFill>
                    <a:schemeClr val="bg1"/>
                  </a:solidFill>
                </a:rPr>
              </a:br>
              <a:r>
                <a:rPr lang="en-US" sz="1050" b="1">
                  <a:solidFill>
                    <a:schemeClr val="bg1"/>
                  </a:solidFill>
                </a:rPr>
                <a:t>QUERY </a:t>
              </a:r>
              <a:br>
                <a:rPr lang="en-US" sz="1050" b="1">
                  <a:solidFill>
                    <a:schemeClr val="bg1"/>
                  </a:solidFill>
                </a:rPr>
              </a:br>
              <a:r>
                <a:rPr lang="en-US" sz="1050" b="1">
                  <a:solidFill>
                    <a:schemeClr val="bg1"/>
                  </a:solidFill>
                </a:rPr>
                <a:t>EDITOR</a:t>
              </a:r>
            </a:p>
          </p:txBody>
        </p:sp>
        <p:sp>
          <p:nvSpPr>
            <p:cNvPr id="17" name="Arrow: Right 16">
              <a:extLst>
                <a:ext uri="{FF2B5EF4-FFF2-40B4-BE49-F238E27FC236}">
                  <a16:creationId xmlns:a16="http://schemas.microsoft.com/office/drawing/2014/main" id="{D22C490B-630E-432C-980D-E3A6E7EDD408}"/>
                </a:ext>
              </a:extLst>
            </p:cNvPr>
            <p:cNvSpPr/>
            <p:nvPr/>
          </p:nvSpPr>
          <p:spPr>
            <a:xfrm>
              <a:off x="4666628" y="2072050"/>
              <a:ext cx="510851" cy="171450"/>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pic>
        <p:nvPicPr>
          <p:cNvPr id="22" name="Graphic 21" descr="Lightbulb and gear with solid fill">
            <a:extLst>
              <a:ext uri="{FF2B5EF4-FFF2-40B4-BE49-F238E27FC236}">
                <a16:creationId xmlns:a16="http://schemas.microsoft.com/office/drawing/2014/main" id="{F2372376-DFE2-4442-812C-22B6730A4D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40293" y="437948"/>
            <a:ext cx="994758" cy="994758"/>
          </a:xfrm>
          <a:prstGeom prst="rect">
            <a:avLst/>
          </a:prstGeom>
        </p:spPr>
      </p:pic>
      <p:pic>
        <p:nvPicPr>
          <p:cNvPr id="4" name="Picture 3" descr="Icon&#10;&#10;Description automatically generated">
            <a:extLst>
              <a:ext uri="{FF2B5EF4-FFF2-40B4-BE49-F238E27FC236}">
                <a16:creationId xmlns:a16="http://schemas.microsoft.com/office/drawing/2014/main" id="{6E9E4E49-5842-4517-B231-BCA418EAE751}"/>
              </a:ext>
            </a:extLst>
          </p:cNvPr>
          <p:cNvPicPr>
            <a:picLocks noChangeAspect="1"/>
          </p:cNvPicPr>
          <p:nvPr/>
        </p:nvPicPr>
        <p:blipFill>
          <a:blip r:embed="rId6"/>
          <a:stretch>
            <a:fillRect/>
          </a:stretch>
        </p:blipFill>
        <p:spPr>
          <a:xfrm>
            <a:off x="569892" y="397890"/>
            <a:ext cx="1074874" cy="1074874"/>
          </a:xfrm>
          <a:prstGeom prst="rect">
            <a:avLst/>
          </a:prstGeom>
        </p:spPr>
      </p:pic>
      <p:pic>
        <p:nvPicPr>
          <p:cNvPr id="5" name="Picture 4" descr="Icon&#10;&#10;Description automatically generated">
            <a:extLst>
              <a:ext uri="{FF2B5EF4-FFF2-40B4-BE49-F238E27FC236}">
                <a16:creationId xmlns:a16="http://schemas.microsoft.com/office/drawing/2014/main" id="{4EF80075-545A-4561-91AE-5A43CFC21564}"/>
              </a:ext>
            </a:extLst>
          </p:cNvPr>
          <p:cNvPicPr>
            <a:picLocks noChangeAspect="1"/>
          </p:cNvPicPr>
          <p:nvPr/>
        </p:nvPicPr>
        <p:blipFill>
          <a:blip r:embed="rId7"/>
          <a:stretch>
            <a:fillRect/>
          </a:stretch>
        </p:blipFill>
        <p:spPr>
          <a:xfrm>
            <a:off x="2399335" y="434705"/>
            <a:ext cx="977995" cy="977995"/>
          </a:xfrm>
          <a:prstGeom prst="rect">
            <a:avLst/>
          </a:prstGeom>
        </p:spPr>
      </p:pic>
      <p:grpSp>
        <p:nvGrpSpPr>
          <p:cNvPr id="2" name="Group 1">
            <a:extLst>
              <a:ext uri="{FF2B5EF4-FFF2-40B4-BE49-F238E27FC236}">
                <a16:creationId xmlns:a16="http://schemas.microsoft.com/office/drawing/2014/main" id="{34E9D084-5032-4151-B289-C45503FD7317}"/>
              </a:ext>
            </a:extLst>
          </p:cNvPr>
          <p:cNvGrpSpPr/>
          <p:nvPr/>
        </p:nvGrpSpPr>
        <p:grpSpPr>
          <a:xfrm>
            <a:off x="4031303" y="355139"/>
            <a:ext cx="1245449" cy="1124303"/>
            <a:chOff x="4013464" y="4955648"/>
            <a:chExt cx="1144839" cy="1033480"/>
          </a:xfrm>
        </p:grpSpPr>
        <p:pic>
          <p:nvPicPr>
            <p:cNvPr id="6" name="Picture 2" descr="Json-file Icons - SVG and PNG Json-file Icons | Noun Project">
              <a:extLst>
                <a:ext uri="{FF2B5EF4-FFF2-40B4-BE49-F238E27FC236}">
                  <a16:creationId xmlns:a16="http://schemas.microsoft.com/office/drawing/2014/main" id="{A03B5BCB-8317-4C40-A2A8-CA0ECE8E43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3464" y="4955648"/>
              <a:ext cx="1033480" cy="10334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2E45516-7134-4B6D-A00A-E721666ACFE8}"/>
                </a:ext>
              </a:extLst>
            </p:cNvPr>
            <p:cNvSpPr txBox="1"/>
            <p:nvPr/>
          </p:nvSpPr>
          <p:spPr>
            <a:xfrm>
              <a:off x="4839216" y="4978071"/>
              <a:ext cx="319087" cy="309562"/>
            </a:xfrm>
            <a:prstGeom prst="rect">
              <a:avLst/>
            </a:prstGeom>
            <a:noFill/>
          </p:spPr>
          <p:txBody>
            <a:bodyPr wrap="none" lIns="0" tIns="0" rIns="0" bIns="0" rtlCol="0">
              <a:noAutofit/>
            </a:bodyPr>
            <a:lstStyle/>
            <a:p>
              <a:pPr algn="l"/>
              <a:r>
                <a:rPr lang="en-US" b="1">
                  <a:solidFill>
                    <a:schemeClr val="accent2"/>
                  </a:solidFill>
                </a:rPr>
                <a:t>x5</a:t>
              </a:r>
            </a:p>
          </p:txBody>
        </p:sp>
      </p:grpSp>
      <p:sp>
        <p:nvSpPr>
          <p:cNvPr id="9" name="Arrow: Right 8">
            <a:extLst>
              <a:ext uri="{FF2B5EF4-FFF2-40B4-BE49-F238E27FC236}">
                <a16:creationId xmlns:a16="http://schemas.microsoft.com/office/drawing/2014/main" id="{B14FFF63-ED7E-4B15-85B4-0C2E0C818D72}"/>
              </a:ext>
            </a:extLst>
          </p:cNvPr>
          <p:cNvSpPr/>
          <p:nvPr/>
        </p:nvSpPr>
        <p:spPr>
          <a:xfrm>
            <a:off x="3489904" y="803174"/>
            <a:ext cx="555745" cy="186517"/>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Plus Sign 9">
            <a:extLst>
              <a:ext uri="{FF2B5EF4-FFF2-40B4-BE49-F238E27FC236}">
                <a16:creationId xmlns:a16="http://schemas.microsoft.com/office/drawing/2014/main" id="{0D4AE1BF-6DB1-4A49-93D2-B2F423D62199}"/>
              </a:ext>
            </a:extLst>
          </p:cNvPr>
          <p:cNvSpPr/>
          <p:nvPr/>
        </p:nvSpPr>
        <p:spPr>
          <a:xfrm>
            <a:off x="1708942" y="643931"/>
            <a:ext cx="505003" cy="505003"/>
          </a:xfrm>
          <a:prstGeom prst="mathPlus">
            <a:avLst>
              <a:gd name="adj1" fmla="val 15313"/>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6" name="Picture 25" descr="Icon&#10;&#10;Description automatically generated">
            <a:extLst>
              <a:ext uri="{FF2B5EF4-FFF2-40B4-BE49-F238E27FC236}">
                <a16:creationId xmlns:a16="http://schemas.microsoft.com/office/drawing/2014/main" id="{C349A2AA-CDD3-4F91-9BF9-EF226D04DD50}"/>
              </a:ext>
            </a:extLst>
          </p:cNvPr>
          <p:cNvPicPr>
            <a:picLocks noChangeAspect="1"/>
          </p:cNvPicPr>
          <p:nvPr/>
        </p:nvPicPr>
        <p:blipFill>
          <a:blip r:embed="rId3"/>
          <a:stretch>
            <a:fillRect/>
          </a:stretch>
        </p:blipFill>
        <p:spPr>
          <a:xfrm>
            <a:off x="8225593" y="445777"/>
            <a:ext cx="966924" cy="966924"/>
          </a:xfrm>
          <a:prstGeom prst="rect">
            <a:avLst/>
          </a:prstGeom>
        </p:spPr>
      </p:pic>
      <p:sp>
        <p:nvSpPr>
          <p:cNvPr id="27" name="TextBox 26">
            <a:extLst>
              <a:ext uri="{FF2B5EF4-FFF2-40B4-BE49-F238E27FC236}">
                <a16:creationId xmlns:a16="http://schemas.microsoft.com/office/drawing/2014/main" id="{358348F8-B8D7-416F-B21E-B4FE3F3345FE}"/>
              </a:ext>
            </a:extLst>
          </p:cNvPr>
          <p:cNvSpPr txBox="1"/>
          <p:nvPr/>
        </p:nvSpPr>
        <p:spPr>
          <a:xfrm>
            <a:off x="9120610" y="445777"/>
            <a:ext cx="754997" cy="435631"/>
          </a:xfrm>
          <a:prstGeom prst="rect">
            <a:avLst/>
          </a:prstGeom>
          <a:solidFill>
            <a:schemeClr val="bg2">
              <a:lumMod val="10000"/>
            </a:schemeClr>
          </a:solidFill>
          <a:ln>
            <a:noFill/>
          </a:ln>
        </p:spPr>
        <p:style>
          <a:lnRef idx="2">
            <a:schemeClr val="accent6"/>
          </a:lnRef>
          <a:fillRef idx="1">
            <a:schemeClr val="lt1"/>
          </a:fillRef>
          <a:effectRef idx="0">
            <a:schemeClr val="accent6"/>
          </a:effectRef>
          <a:fontRef idx="minor">
            <a:schemeClr val="dk1"/>
          </a:fontRef>
        </p:style>
        <p:txBody>
          <a:bodyPr wrap="none" lIns="0" tIns="0" rIns="0" bIns="0" rtlCol="0" anchor="ctr">
            <a:noAutofit/>
          </a:bodyPr>
          <a:lstStyle/>
          <a:p>
            <a:pPr algn="ctr"/>
            <a:r>
              <a:rPr lang="en-US" sz="1050" b="1">
                <a:solidFill>
                  <a:schemeClr val="bg1"/>
                </a:solidFill>
              </a:rPr>
              <a:t>REPORT </a:t>
            </a:r>
            <a:br>
              <a:rPr lang="en-US" sz="1050" b="1">
                <a:solidFill>
                  <a:schemeClr val="bg1"/>
                </a:solidFill>
              </a:rPr>
            </a:br>
            <a:r>
              <a:rPr lang="en-US" sz="1050" b="1">
                <a:solidFill>
                  <a:schemeClr val="bg1"/>
                </a:solidFill>
              </a:rPr>
              <a:t>EDITOR</a:t>
            </a:r>
          </a:p>
        </p:txBody>
      </p:sp>
      <p:sp>
        <p:nvSpPr>
          <p:cNvPr id="28" name="Arrow: Right 27">
            <a:extLst>
              <a:ext uri="{FF2B5EF4-FFF2-40B4-BE49-F238E27FC236}">
                <a16:creationId xmlns:a16="http://schemas.microsoft.com/office/drawing/2014/main" id="{54CA3B55-2740-408A-9B9E-EDEDA7E42297}"/>
              </a:ext>
            </a:extLst>
          </p:cNvPr>
          <p:cNvSpPr/>
          <p:nvPr/>
        </p:nvSpPr>
        <p:spPr>
          <a:xfrm>
            <a:off x="7663537" y="803174"/>
            <a:ext cx="555745" cy="186517"/>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C5D7F616-EBA5-474A-8A75-AA675B49C776}"/>
              </a:ext>
            </a:extLst>
          </p:cNvPr>
          <p:cNvSpPr/>
          <p:nvPr/>
        </p:nvSpPr>
        <p:spPr>
          <a:xfrm>
            <a:off x="10087534" y="803174"/>
            <a:ext cx="555745" cy="186517"/>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859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10820400" cy="4714875"/>
          </a:xfrm>
        </p:spPr>
        <p:txBody>
          <a:bodyPr/>
          <a:lstStyle/>
          <a:p>
            <a:r>
              <a:rPr lang="en-US"/>
              <a:t>Why Dynamo</a:t>
            </a:r>
          </a:p>
          <a:p>
            <a:pPr lvl="1"/>
            <a:r>
              <a:rPr lang="en-US"/>
              <a:t>Its free and installed with Revit</a:t>
            </a:r>
          </a:p>
          <a:p>
            <a:pPr lvl="1"/>
            <a:r>
              <a:rPr lang="en-US"/>
              <a:t>“Easily” modifiable</a:t>
            </a:r>
          </a:p>
          <a:p>
            <a:r>
              <a:rPr lang="en-US"/>
              <a:t>Drawbacks to Dynamo</a:t>
            </a:r>
          </a:p>
          <a:p>
            <a:pPr lvl="1"/>
            <a:r>
              <a:rPr lang="en-US"/>
              <a:t>It can be slow</a:t>
            </a:r>
          </a:p>
          <a:p>
            <a:pPr lvl="1"/>
            <a:r>
              <a:rPr lang="en-US"/>
              <a:t>It needs to be run manually</a:t>
            </a:r>
          </a:p>
          <a:p>
            <a:pPr lvl="1"/>
            <a:r>
              <a:rPr lang="en-US"/>
              <a:t>It can be prone to issues</a:t>
            </a:r>
          </a:p>
          <a:p>
            <a:pPr lvl="1"/>
            <a:r>
              <a:rPr lang="en-US"/>
              <a:t>Issues can be machine specific</a:t>
            </a:r>
          </a:p>
          <a:p>
            <a:pPr lvl="1"/>
            <a:r>
              <a:rPr lang="en-US"/>
              <a:t>You can’t stop a run without killing Revit </a:t>
            </a:r>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LO1 | Why Dynamo</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11</a:t>
            </a:fld>
            <a:endParaRPr lang="en-US"/>
          </a:p>
        </p:txBody>
      </p:sp>
    </p:spTree>
    <p:extLst>
      <p:ext uri="{BB962C8B-B14F-4D97-AF65-F5344CB8AC3E}">
        <p14:creationId xmlns:p14="http://schemas.microsoft.com/office/powerpoint/2010/main" val="196898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10820400" cy="4714875"/>
          </a:xfrm>
        </p:spPr>
        <p:txBody>
          <a:bodyPr>
            <a:normAutofit lnSpcReduction="10000"/>
          </a:bodyPr>
          <a:lstStyle/>
          <a:p>
            <a:r>
              <a:rPr lang="en-US"/>
              <a:t>Packages</a:t>
            </a:r>
          </a:p>
          <a:p>
            <a:pPr lvl="1"/>
            <a:r>
              <a:rPr lang="en-US" err="1"/>
              <a:t>JsonData</a:t>
            </a:r>
            <a:br>
              <a:rPr lang="en-US"/>
            </a:br>
            <a:r>
              <a:rPr lang="en-US"/>
              <a:t>Exporting Revit data to JSON</a:t>
            </a:r>
          </a:p>
          <a:p>
            <a:pPr lvl="1"/>
            <a:r>
              <a:rPr lang="en-US"/>
              <a:t>Archi-lab.net</a:t>
            </a:r>
            <a:br>
              <a:rPr lang="en-US"/>
            </a:br>
            <a:r>
              <a:rPr lang="en-US"/>
              <a:t>Element selector</a:t>
            </a:r>
            <a:br>
              <a:rPr lang="en-US"/>
            </a:br>
            <a:r>
              <a:rPr lang="en-US"/>
              <a:t>Linked model info</a:t>
            </a:r>
          </a:p>
          <a:p>
            <a:r>
              <a:rPr lang="en-US"/>
              <a:t>Sample Files</a:t>
            </a:r>
          </a:p>
          <a:p>
            <a:pPr lvl="1"/>
            <a:r>
              <a:rPr lang="en-US"/>
              <a:t>Creating using the Autodesk Revit Architecture and Structure sample files (both basic and advanced)</a:t>
            </a:r>
          </a:p>
          <a:p>
            <a:pPr lvl="1"/>
            <a:r>
              <a:rPr lang="en-US"/>
              <a:t>Modified slightly and linked to make the data export slightly more realistic</a:t>
            </a:r>
          </a:p>
          <a:p>
            <a:r>
              <a:rPr lang="en-US"/>
              <a:t>Revit</a:t>
            </a:r>
          </a:p>
          <a:p>
            <a:pPr lvl="1"/>
            <a:r>
              <a:rPr lang="en-US"/>
              <a:t>Sample made using 2022.1.2</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LO1 | Requirements</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12</a:t>
            </a:fld>
            <a:endParaRPr lang="en-US"/>
          </a:p>
        </p:txBody>
      </p:sp>
      <p:pic>
        <p:nvPicPr>
          <p:cNvPr id="6" name="Picture 5">
            <a:extLst>
              <a:ext uri="{FF2B5EF4-FFF2-40B4-BE49-F238E27FC236}">
                <a16:creationId xmlns:a16="http://schemas.microsoft.com/office/drawing/2014/main" id="{4AD8C23A-6678-4107-84CE-E1E45E2198F3}"/>
              </a:ext>
            </a:extLst>
          </p:cNvPr>
          <p:cNvPicPr>
            <a:picLocks noChangeAspect="1"/>
          </p:cNvPicPr>
          <p:nvPr/>
        </p:nvPicPr>
        <p:blipFill rotWithShape="1">
          <a:blip r:embed="rId2"/>
          <a:srcRect b="19530"/>
          <a:stretch/>
        </p:blipFill>
        <p:spPr>
          <a:xfrm>
            <a:off x="5247660" y="1371600"/>
            <a:ext cx="6086475" cy="1318334"/>
          </a:xfrm>
          <a:prstGeom prst="rect">
            <a:avLst/>
          </a:prstGeom>
        </p:spPr>
      </p:pic>
    </p:spTree>
    <p:extLst>
      <p:ext uri="{BB962C8B-B14F-4D97-AF65-F5344CB8AC3E}">
        <p14:creationId xmlns:p14="http://schemas.microsoft.com/office/powerpoint/2010/main" val="117894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10820400" cy="4714875"/>
          </a:xfrm>
        </p:spPr>
        <p:txBody>
          <a:bodyPr/>
          <a:lstStyle/>
          <a:p>
            <a:endParaRPr lang="en-US"/>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LO1 | the scripts</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13</a:t>
            </a:fld>
            <a:endParaRPr lang="en-US"/>
          </a:p>
        </p:txBody>
      </p:sp>
      <p:sp>
        <p:nvSpPr>
          <p:cNvPr id="7" name="Rectangle 6">
            <a:extLst>
              <a:ext uri="{FF2B5EF4-FFF2-40B4-BE49-F238E27FC236}">
                <a16:creationId xmlns:a16="http://schemas.microsoft.com/office/drawing/2014/main" id="{1C64CC85-F8DA-4FA6-85DA-C86B88C94749}"/>
              </a:ext>
            </a:extLst>
          </p:cNvPr>
          <p:cNvSpPr/>
          <p:nvPr/>
        </p:nvSpPr>
        <p:spPr>
          <a:xfrm>
            <a:off x="696479" y="1480457"/>
            <a:ext cx="4339978" cy="914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0" name="Rectangle 9">
            <a:extLst>
              <a:ext uri="{FF2B5EF4-FFF2-40B4-BE49-F238E27FC236}">
                <a16:creationId xmlns:a16="http://schemas.microsoft.com/office/drawing/2014/main" id="{2B589FFD-47E1-4787-9747-D62402DFCB4A}"/>
              </a:ext>
            </a:extLst>
          </p:cNvPr>
          <p:cNvSpPr/>
          <p:nvPr/>
        </p:nvSpPr>
        <p:spPr>
          <a:xfrm>
            <a:off x="685799" y="2733185"/>
            <a:ext cx="4339978" cy="914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1" name="Rectangle 10">
            <a:extLst>
              <a:ext uri="{FF2B5EF4-FFF2-40B4-BE49-F238E27FC236}">
                <a16:creationId xmlns:a16="http://schemas.microsoft.com/office/drawing/2014/main" id="{91A3AB86-00C9-4A61-9472-984C33CD69C8}"/>
              </a:ext>
            </a:extLst>
          </p:cNvPr>
          <p:cNvSpPr/>
          <p:nvPr/>
        </p:nvSpPr>
        <p:spPr>
          <a:xfrm>
            <a:off x="696479" y="4024395"/>
            <a:ext cx="4339978" cy="914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9" name="TextBox 8">
            <a:extLst>
              <a:ext uri="{FF2B5EF4-FFF2-40B4-BE49-F238E27FC236}">
                <a16:creationId xmlns:a16="http://schemas.microsoft.com/office/drawing/2014/main" id="{62B5DACC-8CBF-44CA-8C47-2C841C43735C}"/>
              </a:ext>
            </a:extLst>
          </p:cNvPr>
          <p:cNvSpPr txBox="1"/>
          <p:nvPr/>
        </p:nvSpPr>
        <p:spPr>
          <a:xfrm>
            <a:off x="6096000" y="1748971"/>
            <a:ext cx="4862286" cy="377371"/>
          </a:xfrm>
          <a:prstGeom prst="rect">
            <a:avLst/>
          </a:prstGeom>
          <a:noFill/>
        </p:spPr>
        <p:txBody>
          <a:bodyPr wrap="square" lIns="0" tIns="0" rIns="0" bIns="0" rtlCol="0">
            <a:noAutofit/>
          </a:bodyPr>
          <a:lstStyle/>
          <a:p>
            <a:pPr algn="l"/>
            <a:r>
              <a:rPr lang="en-US"/>
              <a:t>Script 1: Elements</a:t>
            </a:r>
            <a:br>
              <a:rPr lang="en-US"/>
            </a:br>
            <a:r>
              <a:rPr lang="en-US"/>
              <a:t>- this is where most data comes from</a:t>
            </a:r>
            <a:endParaRPr lang="en-US">
              <a:solidFill>
                <a:schemeClr val="tx1"/>
              </a:solidFill>
            </a:endParaRPr>
          </a:p>
        </p:txBody>
      </p:sp>
      <p:sp>
        <p:nvSpPr>
          <p:cNvPr id="14" name="TextBox 13">
            <a:extLst>
              <a:ext uri="{FF2B5EF4-FFF2-40B4-BE49-F238E27FC236}">
                <a16:creationId xmlns:a16="http://schemas.microsoft.com/office/drawing/2014/main" id="{0031E418-BCD5-4A12-91CA-4AC608589750}"/>
              </a:ext>
            </a:extLst>
          </p:cNvPr>
          <p:cNvSpPr txBox="1"/>
          <p:nvPr/>
        </p:nvSpPr>
        <p:spPr>
          <a:xfrm>
            <a:off x="6096000" y="3051629"/>
            <a:ext cx="3062514" cy="377371"/>
          </a:xfrm>
          <a:prstGeom prst="rect">
            <a:avLst/>
          </a:prstGeom>
          <a:noFill/>
        </p:spPr>
        <p:txBody>
          <a:bodyPr wrap="square" lIns="0" tIns="0" rIns="0" bIns="0" rtlCol="0">
            <a:noAutofit/>
          </a:bodyPr>
          <a:lstStyle/>
          <a:p>
            <a:pPr algn="l"/>
            <a:r>
              <a:rPr lang="en-US"/>
              <a:t>Script 2: </a:t>
            </a:r>
            <a:r>
              <a:rPr lang="en-US" err="1"/>
              <a:t>Filedata</a:t>
            </a:r>
            <a:endParaRPr lang="en-US"/>
          </a:p>
          <a:p>
            <a:pPr algn="l"/>
            <a:r>
              <a:rPr lang="en-US">
                <a:solidFill>
                  <a:schemeClr val="tx1"/>
                </a:solidFill>
              </a:rPr>
              <a:t>- This is where…</a:t>
            </a:r>
          </a:p>
        </p:txBody>
      </p:sp>
      <p:sp>
        <p:nvSpPr>
          <p:cNvPr id="15" name="TextBox 14">
            <a:extLst>
              <a:ext uri="{FF2B5EF4-FFF2-40B4-BE49-F238E27FC236}">
                <a16:creationId xmlns:a16="http://schemas.microsoft.com/office/drawing/2014/main" id="{FE44950B-3298-4F6E-B473-EA03EF07E22A}"/>
              </a:ext>
            </a:extLst>
          </p:cNvPr>
          <p:cNvSpPr txBox="1"/>
          <p:nvPr/>
        </p:nvSpPr>
        <p:spPr>
          <a:xfrm>
            <a:off x="6096000" y="4380366"/>
            <a:ext cx="3062514" cy="377371"/>
          </a:xfrm>
          <a:prstGeom prst="rect">
            <a:avLst/>
          </a:prstGeom>
          <a:noFill/>
        </p:spPr>
        <p:txBody>
          <a:bodyPr wrap="square" lIns="0" tIns="0" rIns="0" bIns="0" rtlCol="0">
            <a:noAutofit/>
          </a:bodyPr>
          <a:lstStyle/>
          <a:p>
            <a:pPr algn="l"/>
            <a:r>
              <a:rPr lang="en-US"/>
              <a:t>Script 3: Links, views, sheets</a:t>
            </a:r>
          </a:p>
          <a:p>
            <a:pPr algn="l"/>
            <a:r>
              <a:rPr lang="en-US">
                <a:solidFill>
                  <a:schemeClr val="tx1"/>
                </a:solidFill>
              </a:rPr>
              <a:t>- This is where./..</a:t>
            </a:r>
          </a:p>
        </p:txBody>
      </p:sp>
    </p:spTree>
    <p:extLst>
      <p:ext uri="{BB962C8B-B14F-4D97-AF65-F5344CB8AC3E}">
        <p14:creationId xmlns:p14="http://schemas.microsoft.com/office/powerpoint/2010/main" val="421703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10820400" cy="4714875"/>
          </a:xfrm>
        </p:spPr>
        <p:txBody>
          <a:bodyPr/>
          <a:lstStyle/>
          <a:p>
            <a:endParaRPr lang="en-US"/>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LO1 | Element Data</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14</a:t>
            </a:fld>
            <a:endParaRPr lang="en-US"/>
          </a:p>
        </p:txBody>
      </p:sp>
      <p:pic>
        <p:nvPicPr>
          <p:cNvPr id="13" name="Picture 12" descr="Graphical user interface, application&#10;&#10;Description automatically generated">
            <a:extLst>
              <a:ext uri="{FF2B5EF4-FFF2-40B4-BE49-F238E27FC236}">
                <a16:creationId xmlns:a16="http://schemas.microsoft.com/office/drawing/2014/main" id="{AB1CE4B7-90C3-414E-BF68-DD02D7FE49B6}"/>
              </a:ext>
            </a:extLst>
          </p:cNvPr>
          <p:cNvPicPr>
            <a:picLocks noChangeAspect="1"/>
          </p:cNvPicPr>
          <p:nvPr/>
        </p:nvPicPr>
        <p:blipFill>
          <a:blip r:embed="rId3"/>
          <a:stretch>
            <a:fillRect/>
          </a:stretch>
        </p:blipFill>
        <p:spPr>
          <a:xfrm>
            <a:off x="0" y="2337338"/>
            <a:ext cx="12192000" cy="2183324"/>
          </a:xfrm>
          <a:prstGeom prst="rect">
            <a:avLst/>
          </a:prstGeom>
        </p:spPr>
      </p:pic>
      <p:cxnSp>
        <p:nvCxnSpPr>
          <p:cNvPr id="6" name="Straight Arrow Connector 5">
            <a:extLst>
              <a:ext uri="{FF2B5EF4-FFF2-40B4-BE49-F238E27FC236}">
                <a16:creationId xmlns:a16="http://schemas.microsoft.com/office/drawing/2014/main" id="{192F1C69-3DA5-4390-81F6-F16A89729566}"/>
              </a:ext>
            </a:extLst>
          </p:cNvPr>
          <p:cNvCxnSpPr/>
          <p:nvPr/>
        </p:nvCxnSpPr>
        <p:spPr>
          <a:xfrm>
            <a:off x="365760" y="5134707"/>
            <a:ext cx="1101383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ED800AD-7B2B-4D5B-A753-2630D74442E0}"/>
              </a:ext>
            </a:extLst>
          </p:cNvPr>
          <p:cNvSpPr/>
          <p:nvPr/>
        </p:nvSpPr>
        <p:spPr>
          <a:xfrm>
            <a:off x="0" y="2337338"/>
            <a:ext cx="2062716" cy="125646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932808-842E-49A5-B352-2686C7621CE4}"/>
              </a:ext>
            </a:extLst>
          </p:cNvPr>
          <p:cNvSpPr/>
          <p:nvPr/>
        </p:nvSpPr>
        <p:spPr>
          <a:xfrm>
            <a:off x="2404021" y="2766084"/>
            <a:ext cx="2062716" cy="125646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52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10820400" cy="4714875"/>
          </a:xfrm>
        </p:spPr>
        <p:txBody>
          <a:bodyPr/>
          <a:lstStyle/>
          <a:p>
            <a:r>
              <a:rPr lang="en-US"/>
              <a:t>Using archi-lab.net collector to get all model and annotation categories list</a:t>
            </a:r>
          </a:p>
          <a:p>
            <a:r>
              <a:rPr lang="en-US"/>
              <a:t>Selecting all elements by category using those categories</a:t>
            </a:r>
          </a:p>
          <a:p>
            <a:r>
              <a:rPr lang="en-US"/>
              <a:t>Flattening and cleaning the list of elements</a:t>
            </a:r>
          </a:p>
          <a:p>
            <a:endParaRPr lang="en-US"/>
          </a:p>
          <a:p>
            <a:endParaRPr lang="en-US"/>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strike="sngStrike"/>
              <a:t>LO1</a:t>
            </a:r>
            <a:r>
              <a:rPr lang="en-US"/>
              <a:t> script 1 | Element Data</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15</a:t>
            </a:fld>
            <a:endParaRPr lang="en-US"/>
          </a:p>
        </p:txBody>
      </p:sp>
      <p:pic>
        <p:nvPicPr>
          <p:cNvPr id="10" name="Picture 9">
            <a:extLst>
              <a:ext uri="{FF2B5EF4-FFF2-40B4-BE49-F238E27FC236}">
                <a16:creationId xmlns:a16="http://schemas.microsoft.com/office/drawing/2014/main" id="{7B61C1CB-C146-4C35-8323-4ED0A0AF332F}"/>
              </a:ext>
            </a:extLst>
          </p:cNvPr>
          <p:cNvPicPr>
            <a:picLocks noChangeAspect="1"/>
          </p:cNvPicPr>
          <p:nvPr/>
        </p:nvPicPr>
        <p:blipFill>
          <a:blip r:embed="rId3"/>
          <a:stretch>
            <a:fillRect/>
          </a:stretch>
        </p:blipFill>
        <p:spPr>
          <a:xfrm>
            <a:off x="685800" y="2773394"/>
            <a:ext cx="9125571" cy="3582956"/>
          </a:xfrm>
          <a:prstGeom prst="rect">
            <a:avLst/>
          </a:prstGeom>
        </p:spPr>
      </p:pic>
    </p:spTree>
    <p:extLst>
      <p:ext uri="{BB962C8B-B14F-4D97-AF65-F5344CB8AC3E}">
        <p14:creationId xmlns:p14="http://schemas.microsoft.com/office/powerpoint/2010/main" val="421440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3586210" cy="4714875"/>
          </a:xfrm>
        </p:spPr>
        <p:txBody>
          <a:bodyPr/>
          <a:lstStyle/>
          <a:p>
            <a:r>
              <a:rPr lang="en-US"/>
              <a:t>Get all parameters from the list of elements</a:t>
            </a:r>
          </a:p>
          <a:p>
            <a:r>
              <a:rPr lang="en-US"/>
              <a:t>Convert to string and remove duplicate items</a:t>
            </a:r>
          </a:p>
          <a:p>
            <a:r>
              <a:rPr lang="en-US"/>
              <a:t>Replace any . with a space (can interfere when exporting)</a:t>
            </a:r>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LO1 | Element Data</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16</a:t>
            </a:fld>
            <a:endParaRPr lang="en-US"/>
          </a:p>
        </p:txBody>
      </p:sp>
      <p:pic>
        <p:nvPicPr>
          <p:cNvPr id="7" name="Picture 6">
            <a:extLst>
              <a:ext uri="{FF2B5EF4-FFF2-40B4-BE49-F238E27FC236}">
                <a16:creationId xmlns:a16="http://schemas.microsoft.com/office/drawing/2014/main" id="{5BCF4594-67D5-468E-8FC8-CE28D338C271}"/>
              </a:ext>
            </a:extLst>
          </p:cNvPr>
          <p:cNvPicPr>
            <a:picLocks noChangeAspect="1"/>
          </p:cNvPicPr>
          <p:nvPr/>
        </p:nvPicPr>
        <p:blipFill>
          <a:blip r:embed="rId3"/>
          <a:stretch>
            <a:fillRect/>
          </a:stretch>
        </p:blipFill>
        <p:spPr>
          <a:xfrm>
            <a:off x="4272010" y="1421711"/>
            <a:ext cx="7506748" cy="4934639"/>
          </a:xfrm>
          <a:prstGeom prst="rect">
            <a:avLst/>
          </a:prstGeom>
        </p:spPr>
      </p:pic>
    </p:spTree>
    <p:extLst>
      <p:ext uri="{BB962C8B-B14F-4D97-AF65-F5344CB8AC3E}">
        <p14:creationId xmlns:p14="http://schemas.microsoft.com/office/powerpoint/2010/main" val="35455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10820400" cy="4714875"/>
          </a:xfrm>
        </p:spPr>
        <p:txBody>
          <a:bodyPr/>
          <a:lstStyle/>
          <a:p>
            <a:endParaRPr lang="en-US"/>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LO1 | Element Data</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17</a:t>
            </a:fld>
            <a:endParaRPr lang="en-US"/>
          </a:p>
        </p:txBody>
      </p:sp>
      <p:pic>
        <p:nvPicPr>
          <p:cNvPr id="6" name="Picture 5">
            <a:extLst>
              <a:ext uri="{FF2B5EF4-FFF2-40B4-BE49-F238E27FC236}">
                <a16:creationId xmlns:a16="http://schemas.microsoft.com/office/drawing/2014/main" id="{70243DE4-7228-485E-B1EA-043902C95A6A}"/>
              </a:ext>
            </a:extLst>
          </p:cNvPr>
          <p:cNvPicPr>
            <a:picLocks noChangeAspect="1"/>
          </p:cNvPicPr>
          <p:nvPr/>
        </p:nvPicPr>
        <p:blipFill>
          <a:blip r:embed="rId3"/>
          <a:stretch>
            <a:fillRect/>
          </a:stretch>
        </p:blipFill>
        <p:spPr>
          <a:xfrm>
            <a:off x="3913632" y="2317750"/>
            <a:ext cx="8077200" cy="4038600"/>
          </a:xfrm>
          <a:prstGeom prst="rect">
            <a:avLst/>
          </a:prstGeom>
        </p:spPr>
      </p:pic>
      <p:sp>
        <p:nvSpPr>
          <p:cNvPr id="9" name="Content Placeholder 2">
            <a:extLst>
              <a:ext uri="{FF2B5EF4-FFF2-40B4-BE49-F238E27FC236}">
                <a16:creationId xmlns:a16="http://schemas.microsoft.com/office/drawing/2014/main" id="{80E7769A-BCCD-44FE-BA55-A2B590B0D662}"/>
              </a:ext>
            </a:extLst>
          </p:cNvPr>
          <p:cNvSpPr txBox="1">
            <a:spLocks/>
          </p:cNvSpPr>
          <p:nvPr/>
        </p:nvSpPr>
        <p:spPr>
          <a:xfrm>
            <a:off x="685800" y="1371600"/>
            <a:ext cx="10820400" cy="4714875"/>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Split the parameter fields at the : to get the Parameter and the Value</a:t>
            </a:r>
          </a:p>
          <a:p>
            <a:r>
              <a:rPr lang="en-US"/>
              <a:t>Using the count of elements in the list, empty values can be filtered out</a:t>
            </a:r>
          </a:p>
          <a:p>
            <a:r>
              <a:rPr lang="en-US"/>
              <a:t>Both grabbing and removing</a:t>
            </a:r>
            <a:br>
              <a:rPr lang="en-US"/>
            </a:br>
            <a:r>
              <a:rPr lang="en-US"/>
              <a:t>the elements at index 0 will </a:t>
            </a:r>
            <a:br>
              <a:rPr lang="en-US"/>
            </a:br>
            <a:r>
              <a:rPr lang="en-US"/>
              <a:t>create the 2 lists (parameters </a:t>
            </a:r>
            <a:br>
              <a:rPr lang="en-US"/>
            </a:br>
            <a:r>
              <a:rPr lang="en-US"/>
              <a:t>and values)</a:t>
            </a:r>
          </a:p>
          <a:p>
            <a:pPr lvl="1"/>
            <a:endParaRPr lang="en-US"/>
          </a:p>
          <a:p>
            <a:endParaRPr lang="en-US"/>
          </a:p>
        </p:txBody>
      </p:sp>
    </p:spTree>
    <p:extLst>
      <p:ext uri="{BB962C8B-B14F-4D97-AF65-F5344CB8AC3E}">
        <p14:creationId xmlns:p14="http://schemas.microsoft.com/office/powerpoint/2010/main" val="72303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4517135" cy="4714875"/>
          </a:xfrm>
        </p:spPr>
        <p:txBody>
          <a:bodyPr/>
          <a:lstStyle/>
          <a:p>
            <a:r>
              <a:rPr lang="en-US"/>
              <a:t>Join any values that may have been split</a:t>
            </a:r>
          </a:p>
          <a:p>
            <a:r>
              <a:rPr lang="en-US"/>
              <a:t>Remove any : left in the parameter name</a:t>
            </a:r>
          </a:p>
          <a:p>
            <a:r>
              <a:rPr lang="en-US"/>
              <a:t>Group all the values by parameter name</a:t>
            </a:r>
          </a:p>
          <a:p>
            <a:endParaRPr lang="en-US"/>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LO1 | Element Data</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18</a:t>
            </a:fld>
            <a:endParaRPr lang="en-US"/>
          </a:p>
        </p:txBody>
      </p:sp>
      <p:pic>
        <p:nvPicPr>
          <p:cNvPr id="7" name="Picture 6">
            <a:extLst>
              <a:ext uri="{FF2B5EF4-FFF2-40B4-BE49-F238E27FC236}">
                <a16:creationId xmlns:a16="http://schemas.microsoft.com/office/drawing/2014/main" id="{37E35817-AF78-471A-9F11-7E9DF32CB2AF}"/>
              </a:ext>
            </a:extLst>
          </p:cNvPr>
          <p:cNvPicPr>
            <a:picLocks noChangeAspect="1"/>
          </p:cNvPicPr>
          <p:nvPr/>
        </p:nvPicPr>
        <p:blipFill>
          <a:blip r:embed="rId3"/>
          <a:stretch>
            <a:fillRect/>
          </a:stretch>
        </p:blipFill>
        <p:spPr>
          <a:xfrm>
            <a:off x="5202935" y="1673469"/>
            <a:ext cx="6757319" cy="4751334"/>
          </a:xfrm>
          <a:prstGeom prst="rect">
            <a:avLst/>
          </a:prstGeom>
        </p:spPr>
      </p:pic>
    </p:spTree>
    <p:extLst>
      <p:ext uri="{BB962C8B-B14F-4D97-AF65-F5344CB8AC3E}">
        <p14:creationId xmlns:p14="http://schemas.microsoft.com/office/powerpoint/2010/main" val="288903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3345012" cy="4714875"/>
          </a:xfrm>
        </p:spPr>
        <p:txBody>
          <a:bodyPr/>
          <a:lstStyle/>
          <a:p>
            <a:r>
              <a:rPr lang="en-US"/>
              <a:t>Join the values for parameters with the same name</a:t>
            </a:r>
          </a:p>
          <a:p>
            <a:r>
              <a:rPr lang="en-US"/>
              <a:t>Add the element ID and GUID values to the front of each element</a:t>
            </a:r>
          </a:p>
          <a:p>
            <a:r>
              <a:rPr lang="en-US"/>
              <a:t>Add the elements ID and GUID keys to each parameter list</a:t>
            </a:r>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LO1 | Element Data</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19</a:t>
            </a:fld>
            <a:endParaRPr lang="en-US"/>
          </a:p>
        </p:txBody>
      </p:sp>
      <p:pic>
        <p:nvPicPr>
          <p:cNvPr id="9" name="Picture 8">
            <a:extLst>
              <a:ext uri="{FF2B5EF4-FFF2-40B4-BE49-F238E27FC236}">
                <a16:creationId xmlns:a16="http://schemas.microsoft.com/office/drawing/2014/main" id="{5B86C45A-BA68-4569-BE37-D3C04E24E213}"/>
              </a:ext>
            </a:extLst>
          </p:cNvPr>
          <p:cNvPicPr>
            <a:picLocks noChangeAspect="1"/>
          </p:cNvPicPr>
          <p:nvPr/>
        </p:nvPicPr>
        <p:blipFill>
          <a:blip r:embed="rId3"/>
          <a:stretch>
            <a:fillRect/>
          </a:stretch>
        </p:blipFill>
        <p:spPr>
          <a:xfrm>
            <a:off x="4030812" y="1279353"/>
            <a:ext cx="8034133" cy="4899368"/>
          </a:xfrm>
          <a:prstGeom prst="rect">
            <a:avLst/>
          </a:prstGeom>
        </p:spPr>
      </p:pic>
    </p:spTree>
    <p:extLst>
      <p:ext uri="{BB962C8B-B14F-4D97-AF65-F5344CB8AC3E}">
        <p14:creationId xmlns:p14="http://schemas.microsoft.com/office/powerpoint/2010/main" val="374999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5410200" cy="4714875"/>
          </a:xfrm>
        </p:spPr>
        <p:txBody>
          <a:bodyPr>
            <a:normAutofit/>
          </a:bodyPr>
          <a:lstStyle/>
          <a:p>
            <a:r>
              <a:rPr lang="en-US" b="1"/>
              <a:t>Introduction (Kris) (10 min)</a:t>
            </a:r>
          </a:p>
          <a:p>
            <a:pPr lvl="1"/>
            <a:r>
              <a:rPr lang="en-US"/>
              <a:t>Digital Design at Thornton Tomasetti</a:t>
            </a:r>
          </a:p>
          <a:p>
            <a:pPr lvl="1"/>
            <a:r>
              <a:rPr lang="en-US"/>
              <a:t>Problem</a:t>
            </a:r>
          </a:p>
          <a:p>
            <a:pPr lvl="1"/>
            <a:r>
              <a:rPr lang="en-US"/>
              <a:t>Solution Outline (James or Sean?)</a:t>
            </a:r>
          </a:p>
          <a:p>
            <a:r>
              <a:rPr lang="en-US" b="1"/>
              <a:t>Live Demo (Kris talk, James control) (10 min)</a:t>
            </a:r>
          </a:p>
          <a:p>
            <a:r>
              <a:rPr lang="en-US" b="1"/>
              <a:t>Deep Dive into Tool Components (40 min)</a:t>
            </a:r>
          </a:p>
          <a:p>
            <a:pPr lvl="1"/>
            <a:r>
              <a:rPr lang="en-US"/>
              <a:t>Dynamo – Sean (15 min)</a:t>
            </a:r>
          </a:p>
          <a:p>
            <a:pPr lvl="1"/>
            <a:r>
              <a:rPr lang="en-US"/>
              <a:t>Power BI – James (15 min)</a:t>
            </a:r>
          </a:p>
          <a:p>
            <a:r>
              <a:rPr lang="en-US" b="1"/>
              <a:t>Q/A (James and Sean) 15 mins</a:t>
            </a:r>
          </a:p>
          <a:p>
            <a:pPr marL="0" indent="0">
              <a:buNone/>
            </a:pPr>
            <a:endParaRPr lang="en-US"/>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outline</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2</a:t>
            </a:fld>
            <a:endParaRPr lang="en-US"/>
          </a:p>
        </p:txBody>
      </p:sp>
    </p:spTree>
    <p:extLst>
      <p:ext uri="{BB962C8B-B14F-4D97-AF65-F5344CB8AC3E}">
        <p14:creationId xmlns:p14="http://schemas.microsoft.com/office/powerpoint/2010/main" val="390431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3487330" cy="4714875"/>
          </a:xfrm>
        </p:spPr>
        <p:txBody>
          <a:bodyPr/>
          <a:lstStyle/>
          <a:p>
            <a:r>
              <a:rPr lang="en-US"/>
              <a:t>Create a list of all parameters</a:t>
            </a:r>
          </a:p>
          <a:p>
            <a:r>
              <a:rPr lang="en-US"/>
              <a:t>Create blank values for the list of parameters</a:t>
            </a:r>
          </a:p>
          <a:p>
            <a:r>
              <a:rPr lang="en-US"/>
              <a:t>Add these to the front of the values and keys lists</a:t>
            </a:r>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LO1 | Element Data</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20</a:t>
            </a:fld>
            <a:endParaRPr lang="en-US"/>
          </a:p>
        </p:txBody>
      </p:sp>
      <p:pic>
        <p:nvPicPr>
          <p:cNvPr id="6" name="Picture 5">
            <a:extLst>
              <a:ext uri="{FF2B5EF4-FFF2-40B4-BE49-F238E27FC236}">
                <a16:creationId xmlns:a16="http://schemas.microsoft.com/office/drawing/2014/main" id="{939D12CF-1BDF-4D2A-90BE-CCBCB4169780}"/>
              </a:ext>
            </a:extLst>
          </p:cNvPr>
          <p:cNvPicPr>
            <a:picLocks noChangeAspect="1"/>
          </p:cNvPicPr>
          <p:nvPr/>
        </p:nvPicPr>
        <p:blipFill>
          <a:blip r:embed="rId3"/>
          <a:stretch>
            <a:fillRect/>
          </a:stretch>
        </p:blipFill>
        <p:spPr>
          <a:xfrm>
            <a:off x="4173130" y="1303147"/>
            <a:ext cx="7649643" cy="4629796"/>
          </a:xfrm>
          <a:prstGeom prst="rect">
            <a:avLst/>
          </a:prstGeom>
        </p:spPr>
      </p:pic>
    </p:spTree>
    <p:extLst>
      <p:ext uri="{BB962C8B-B14F-4D97-AF65-F5344CB8AC3E}">
        <p14:creationId xmlns:p14="http://schemas.microsoft.com/office/powerpoint/2010/main" val="60580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10820400" cy="4714875"/>
          </a:xfrm>
        </p:spPr>
        <p:txBody>
          <a:bodyPr/>
          <a:lstStyle/>
          <a:p>
            <a:endParaRPr lang="en-US"/>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LO1 | Element Data</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21</a:t>
            </a:fld>
            <a:endParaRPr lang="en-US"/>
          </a:p>
        </p:txBody>
      </p:sp>
      <p:pic>
        <p:nvPicPr>
          <p:cNvPr id="6" name="Picture 5">
            <a:extLst>
              <a:ext uri="{FF2B5EF4-FFF2-40B4-BE49-F238E27FC236}">
                <a16:creationId xmlns:a16="http://schemas.microsoft.com/office/drawing/2014/main" id="{7061ADB9-32AB-4EFD-9868-3FF27C3EDF1C}"/>
              </a:ext>
            </a:extLst>
          </p:cNvPr>
          <p:cNvPicPr>
            <a:picLocks noChangeAspect="1"/>
          </p:cNvPicPr>
          <p:nvPr/>
        </p:nvPicPr>
        <p:blipFill>
          <a:blip r:embed="rId3"/>
          <a:stretch>
            <a:fillRect/>
          </a:stretch>
        </p:blipFill>
        <p:spPr>
          <a:xfrm>
            <a:off x="5062727" y="1033272"/>
            <a:ext cx="5468113" cy="5591955"/>
          </a:xfrm>
          <a:prstGeom prst="rect">
            <a:avLst/>
          </a:prstGeom>
        </p:spPr>
      </p:pic>
      <p:sp>
        <p:nvSpPr>
          <p:cNvPr id="9" name="Content Placeholder 2">
            <a:extLst>
              <a:ext uri="{FF2B5EF4-FFF2-40B4-BE49-F238E27FC236}">
                <a16:creationId xmlns:a16="http://schemas.microsoft.com/office/drawing/2014/main" id="{D14D3410-5A65-4D5F-B9EA-F4E97D815C4C}"/>
              </a:ext>
            </a:extLst>
          </p:cNvPr>
          <p:cNvSpPr txBox="1">
            <a:spLocks/>
          </p:cNvSpPr>
          <p:nvPr/>
        </p:nvSpPr>
        <p:spPr>
          <a:xfrm>
            <a:off x="685800" y="1371600"/>
            <a:ext cx="4233672" cy="4714875"/>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Create a dictionary with the parameter names and parameter values</a:t>
            </a:r>
          </a:p>
          <a:p>
            <a:r>
              <a:rPr lang="en-US"/>
              <a:t>Grab the dictionary Keys and Values</a:t>
            </a:r>
          </a:p>
          <a:p>
            <a:endParaRPr lang="en-US"/>
          </a:p>
        </p:txBody>
      </p:sp>
    </p:spTree>
    <p:extLst>
      <p:ext uri="{BB962C8B-B14F-4D97-AF65-F5344CB8AC3E}">
        <p14:creationId xmlns:p14="http://schemas.microsoft.com/office/powerpoint/2010/main" val="348651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2913547" cy="4714875"/>
          </a:xfrm>
        </p:spPr>
        <p:txBody>
          <a:bodyPr/>
          <a:lstStyle/>
          <a:p>
            <a:r>
              <a:rPr lang="en-US"/>
              <a:t>Create a file name and path string</a:t>
            </a:r>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LO1 | Element Data</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22</a:t>
            </a:fld>
            <a:endParaRPr lang="en-US"/>
          </a:p>
        </p:txBody>
      </p:sp>
      <p:pic>
        <p:nvPicPr>
          <p:cNvPr id="6" name="Picture 5">
            <a:extLst>
              <a:ext uri="{FF2B5EF4-FFF2-40B4-BE49-F238E27FC236}">
                <a16:creationId xmlns:a16="http://schemas.microsoft.com/office/drawing/2014/main" id="{375B7E93-8D9D-4CC5-93BB-FC01AFCD9D70}"/>
              </a:ext>
            </a:extLst>
          </p:cNvPr>
          <p:cNvPicPr>
            <a:picLocks noChangeAspect="1"/>
          </p:cNvPicPr>
          <p:nvPr/>
        </p:nvPicPr>
        <p:blipFill>
          <a:blip r:embed="rId3"/>
          <a:stretch>
            <a:fillRect/>
          </a:stretch>
        </p:blipFill>
        <p:spPr>
          <a:xfrm>
            <a:off x="3599347" y="1666342"/>
            <a:ext cx="7906853" cy="3820058"/>
          </a:xfrm>
          <a:prstGeom prst="rect">
            <a:avLst/>
          </a:prstGeom>
        </p:spPr>
      </p:pic>
    </p:spTree>
    <p:extLst>
      <p:ext uri="{BB962C8B-B14F-4D97-AF65-F5344CB8AC3E}">
        <p14:creationId xmlns:p14="http://schemas.microsoft.com/office/powerpoint/2010/main" val="372632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4224528" cy="4714875"/>
          </a:xfrm>
        </p:spPr>
        <p:txBody>
          <a:bodyPr/>
          <a:lstStyle/>
          <a:p>
            <a:r>
              <a:rPr lang="en-US"/>
              <a:t>Convert dictionary keys and values to a JSON object</a:t>
            </a:r>
          </a:p>
          <a:p>
            <a:r>
              <a:rPr lang="en-US"/>
              <a:t>Write out the JSON</a:t>
            </a:r>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LO1 | Element Data</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23</a:t>
            </a:fld>
            <a:endParaRPr lang="en-US"/>
          </a:p>
        </p:txBody>
      </p:sp>
      <p:pic>
        <p:nvPicPr>
          <p:cNvPr id="6" name="Picture 5">
            <a:extLst>
              <a:ext uri="{FF2B5EF4-FFF2-40B4-BE49-F238E27FC236}">
                <a16:creationId xmlns:a16="http://schemas.microsoft.com/office/drawing/2014/main" id="{E04CC464-B72B-4D84-A41F-868A467A2265}"/>
              </a:ext>
            </a:extLst>
          </p:cNvPr>
          <p:cNvPicPr>
            <a:picLocks noChangeAspect="1"/>
          </p:cNvPicPr>
          <p:nvPr/>
        </p:nvPicPr>
        <p:blipFill>
          <a:blip r:embed="rId3"/>
          <a:stretch>
            <a:fillRect/>
          </a:stretch>
        </p:blipFill>
        <p:spPr>
          <a:xfrm>
            <a:off x="5109977" y="1576129"/>
            <a:ext cx="5391902" cy="3705742"/>
          </a:xfrm>
          <a:prstGeom prst="rect">
            <a:avLst/>
          </a:prstGeom>
        </p:spPr>
      </p:pic>
    </p:spTree>
    <p:extLst>
      <p:ext uri="{BB962C8B-B14F-4D97-AF65-F5344CB8AC3E}">
        <p14:creationId xmlns:p14="http://schemas.microsoft.com/office/powerpoint/2010/main" val="24376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3236976" cy="4714875"/>
          </a:xfrm>
        </p:spPr>
        <p:txBody>
          <a:bodyPr/>
          <a:lstStyle/>
          <a:p>
            <a:r>
              <a:rPr lang="en-US"/>
              <a:t>Select by category for both views and sheets</a:t>
            </a:r>
          </a:p>
          <a:p>
            <a:r>
              <a:rPr lang="en-US"/>
              <a:t>For views, filter our view templates</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strike="sngStrike"/>
              <a:t>LO1 </a:t>
            </a:r>
            <a:r>
              <a:rPr lang="en-US"/>
              <a:t>script 2 | Sheet / View</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24</a:t>
            </a:fld>
            <a:endParaRPr lang="en-US"/>
          </a:p>
        </p:txBody>
      </p:sp>
      <p:pic>
        <p:nvPicPr>
          <p:cNvPr id="6" name="Picture 5">
            <a:extLst>
              <a:ext uri="{FF2B5EF4-FFF2-40B4-BE49-F238E27FC236}">
                <a16:creationId xmlns:a16="http://schemas.microsoft.com/office/drawing/2014/main" id="{347807ED-38CF-47E7-A0ED-63D28E1F90CE}"/>
              </a:ext>
            </a:extLst>
          </p:cNvPr>
          <p:cNvPicPr>
            <a:picLocks noChangeAspect="1"/>
          </p:cNvPicPr>
          <p:nvPr/>
        </p:nvPicPr>
        <p:blipFill>
          <a:blip r:embed="rId3"/>
          <a:stretch>
            <a:fillRect/>
          </a:stretch>
        </p:blipFill>
        <p:spPr>
          <a:xfrm>
            <a:off x="4005072" y="3345944"/>
            <a:ext cx="7967471" cy="3054856"/>
          </a:xfrm>
          <a:prstGeom prst="rect">
            <a:avLst/>
          </a:prstGeom>
        </p:spPr>
      </p:pic>
      <p:pic>
        <p:nvPicPr>
          <p:cNvPr id="11" name="Picture 10">
            <a:extLst>
              <a:ext uri="{FF2B5EF4-FFF2-40B4-BE49-F238E27FC236}">
                <a16:creationId xmlns:a16="http://schemas.microsoft.com/office/drawing/2014/main" id="{C0EEBCB7-DC01-4528-AE45-3BB96092E66B}"/>
              </a:ext>
            </a:extLst>
          </p:cNvPr>
          <p:cNvPicPr>
            <a:picLocks noChangeAspect="1"/>
          </p:cNvPicPr>
          <p:nvPr/>
        </p:nvPicPr>
        <p:blipFill>
          <a:blip r:embed="rId4"/>
          <a:stretch>
            <a:fillRect/>
          </a:stretch>
        </p:blipFill>
        <p:spPr>
          <a:xfrm>
            <a:off x="4005072" y="946268"/>
            <a:ext cx="6503584" cy="2331474"/>
          </a:xfrm>
          <a:prstGeom prst="rect">
            <a:avLst/>
          </a:prstGeom>
        </p:spPr>
      </p:pic>
    </p:spTree>
    <p:extLst>
      <p:ext uri="{BB962C8B-B14F-4D97-AF65-F5344CB8AC3E}">
        <p14:creationId xmlns:p14="http://schemas.microsoft.com/office/powerpoint/2010/main" val="174809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8193024" cy="2212867"/>
          </a:xfrm>
        </p:spPr>
        <p:txBody>
          <a:bodyPr/>
          <a:lstStyle/>
          <a:p>
            <a:r>
              <a:rPr lang="en-US"/>
              <a:t>Center of the graph is identical to the elements graph</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LO1 | Sheet / View</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25</a:t>
            </a:fld>
            <a:endParaRPr lang="en-US"/>
          </a:p>
        </p:txBody>
      </p:sp>
      <p:pic>
        <p:nvPicPr>
          <p:cNvPr id="7" name="Picture 6">
            <a:extLst>
              <a:ext uri="{FF2B5EF4-FFF2-40B4-BE49-F238E27FC236}">
                <a16:creationId xmlns:a16="http://schemas.microsoft.com/office/drawing/2014/main" id="{0605D4A1-2BE6-44EF-9368-8000A4CB472D}"/>
              </a:ext>
            </a:extLst>
          </p:cNvPr>
          <p:cNvPicPr>
            <a:picLocks noChangeAspect="1"/>
          </p:cNvPicPr>
          <p:nvPr/>
        </p:nvPicPr>
        <p:blipFill>
          <a:blip r:embed="rId3"/>
          <a:stretch>
            <a:fillRect/>
          </a:stretch>
        </p:blipFill>
        <p:spPr>
          <a:xfrm>
            <a:off x="109728" y="3584467"/>
            <a:ext cx="11972544" cy="2816333"/>
          </a:xfrm>
          <a:prstGeom prst="rect">
            <a:avLst/>
          </a:prstGeom>
        </p:spPr>
      </p:pic>
    </p:spTree>
    <p:extLst>
      <p:ext uri="{BB962C8B-B14F-4D97-AF65-F5344CB8AC3E}">
        <p14:creationId xmlns:p14="http://schemas.microsoft.com/office/powerpoint/2010/main" val="191329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3236976" cy="4714875"/>
          </a:xfrm>
        </p:spPr>
        <p:txBody>
          <a:bodyPr/>
          <a:lstStyle/>
          <a:p>
            <a:r>
              <a:rPr lang="en-US"/>
              <a:t>Create dictionary, create JSON and export are all the same from elements graph</a:t>
            </a:r>
          </a:p>
          <a:p>
            <a:r>
              <a:rPr lang="en-US"/>
              <a:t>Connected category name to file name</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LO1 | Sheet / View</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26</a:t>
            </a:fld>
            <a:endParaRPr lang="en-US"/>
          </a:p>
        </p:txBody>
      </p:sp>
      <p:pic>
        <p:nvPicPr>
          <p:cNvPr id="7" name="Picture 6">
            <a:extLst>
              <a:ext uri="{FF2B5EF4-FFF2-40B4-BE49-F238E27FC236}">
                <a16:creationId xmlns:a16="http://schemas.microsoft.com/office/drawing/2014/main" id="{3D4EF9B1-8732-46D9-B57D-27D6184A054E}"/>
              </a:ext>
            </a:extLst>
          </p:cNvPr>
          <p:cNvPicPr>
            <a:picLocks noChangeAspect="1"/>
          </p:cNvPicPr>
          <p:nvPr/>
        </p:nvPicPr>
        <p:blipFill>
          <a:blip r:embed="rId3"/>
          <a:stretch>
            <a:fillRect/>
          </a:stretch>
        </p:blipFill>
        <p:spPr>
          <a:xfrm>
            <a:off x="4259837" y="1159453"/>
            <a:ext cx="7601519" cy="5139167"/>
          </a:xfrm>
          <a:prstGeom prst="rect">
            <a:avLst/>
          </a:prstGeom>
        </p:spPr>
      </p:pic>
      <p:pic>
        <p:nvPicPr>
          <p:cNvPr id="10" name="Picture 9">
            <a:extLst>
              <a:ext uri="{FF2B5EF4-FFF2-40B4-BE49-F238E27FC236}">
                <a16:creationId xmlns:a16="http://schemas.microsoft.com/office/drawing/2014/main" id="{E5F5E964-E717-42B8-A922-3EBE50AE2A79}"/>
              </a:ext>
            </a:extLst>
          </p:cNvPr>
          <p:cNvPicPr>
            <a:picLocks noChangeAspect="1"/>
          </p:cNvPicPr>
          <p:nvPr/>
        </p:nvPicPr>
        <p:blipFill rotWithShape="1">
          <a:blip r:embed="rId4"/>
          <a:srcRect l="27540" t="36294" b="14240"/>
          <a:stretch/>
        </p:blipFill>
        <p:spPr>
          <a:xfrm>
            <a:off x="2770632" y="5202935"/>
            <a:ext cx="889926" cy="603505"/>
          </a:xfrm>
          <a:prstGeom prst="rect">
            <a:avLst/>
          </a:prstGeom>
        </p:spPr>
      </p:pic>
      <p:cxnSp>
        <p:nvCxnSpPr>
          <p:cNvPr id="13" name="Straight Connector 12">
            <a:extLst>
              <a:ext uri="{FF2B5EF4-FFF2-40B4-BE49-F238E27FC236}">
                <a16:creationId xmlns:a16="http://schemas.microsoft.com/office/drawing/2014/main" id="{1F6292BE-A8A4-49FB-823E-C28F47DD6B52}"/>
              </a:ext>
            </a:extLst>
          </p:cNvPr>
          <p:cNvCxnSpPr/>
          <p:nvPr/>
        </p:nvCxnSpPr>
        <p:spPr>
          <a:xfrm>
            <a:off x="3660558" y="5513832"/>
            <a:ext cx="599279"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1412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10820400" cy="4714875"/>
          </a:xfrm>
        </p:spPr>
        <p:txBody>
          <a:bodyPr/>
          <a:lstStyle/>
          <a:p>
            <a:r>
              <a:rPr lang="en-US"/>
              <a:t>Most of the links graph is the same as views/sheets</a:t>
            </a:r>
          </a:p>
          <a:p>
            <a:endParaRPr lang="en-US"/>
          </a:p>
          <a:p>
            <a:endParaRPr lang="en-US"/>
          </a:p>
          <a:p>
            <a:endParaRPr lang="en-US"/>
          </a:p>
          <a:p>
            <a:endParaRPr lang="en-US"/>
          </a:p>
          <a:p>
            <a:endParaRPr lang="en-US"/>
          </a:p>
          <a:p>
            <a:r>
              <a:rPr lang="en-US"/>
              <a:t>Exceptions</a:t>
            </a:r>
          </a:p>
          <a:p>
            <a:pPr lvl="1"/>
            <a:r>
              <a:rPr lang="en-US"/>
              <a:t>Get links using archi-lab.net node</a:t>
            </a:r>
          </a:p>
          <a:p>
            <a:pPr lvl="1"/>
            <a:r>
              <a:rPr lang="en-US"/>
              <a:t>Add the link name and path to parameter list</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LO1 | Links</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27</a:t>
            </a:fld>
            <a:endParaRPr lang="en-US"/>
          </a:p>
        </p:txBody>
      </p:sp>
      <p:pic>
        <p:nvPicPr>
          <p:cNvPr id="9" name="Picture 8">
            <a:extLst>
              <a:ext uri="{FF2B5EF4-FFF2-40B4-BE49-F238E27FC236}">
                <a16:creationId xmlns:a16="http://schemas.microsoft.com/office/drawing/2014/main" id="{F2FB9C96-CC53-4C79-8E6D-72F5E10745EE}"/>
              </a:ext>
            </a:extLst>
          </p:cNvPr>
          <p:cNvPicPr>
            <a:picLocks noChangeAspect="1"/>
          </p:cNvPicPr>
          <p:nvPr/>
        </p:nvPicPr>
        <p:blipFill>
          <a:blip r:embed="rId3"/>
          <a:stretch>
            <a:fillRect/>
          </a:stretch>
        </p:blipFill>
        <p:spPr>
          <a:xfrm>
            <a:off x="178308" y="1936648"/>
            <a:ext cx="11835384" cy="2210047"/>
          </a:xfrm>
          <a:prstGeom prst="rect">
            <a:avLst/>
          </a:prstGeom>
        </p:spPr>
      </p:pic>
      <p:pic>
        <p:nvPicPr>
          <p:cNvPr id="11" name="Picture 10">
            <a:extLst>
              <a:ext uri="{FF2B5EF4-FFF2-40B4-BE49-F238E27FC236}">
                <a16:creationId xmlns:a16="http://schemas.microsoft.com/office/drawing/2014/main" id="{7BDB6CD6-9ADD-4E24-8996-6FD023FE2FF0}"/>
              </a:ext>
            </a:extLst>
          </p:cNvPr>
          <p:cNvPicPr>
            <a:picLocks noChangeAspect="1"/>
          </p:cNvPicPr>
          <p:nvPr/>
        </p:nvPicPr>
        <p:blipFill>
          <a:blip r:embed="rId4"/>
          <a:stretch>
            <a:fillRect/>
          </a:stretch>
        </p:blipFill>
        <p:spPr>
          <a:xfrm>
            <a:off x="6583880" y="4284598"/>
            <a:ext cx="1426263" cy="1663974"/>
          </a:xfrm>
          <a:prstGeom prst="rect">
            <a:avLst/>
          </a:prstGeom>
        </p:spPr>
      </p:pic>
      <p:pic>
        <p:nvPicPr>
          <p:cNvPr id="13" name="Picture 12">
            <a:extLst>
              <a:ext uri="{FF2B5EF4-FFF2-40B4-BE49-F238E27FC236}">
                <a16:creationId xmlns:a16="http://schemas.microsoft.com/office/drawing/2014/main" id="{EF416436-1F23-4457-B1E2-63F8D717C0C4}"/>
              </a:ext>
            </a:extLst>
          </p:cNvPr>
          <p:cNvPicPr>
            <a:picLocks noChangeAspect="1"/>
          </p:cNvPicPr>
          <p:nvPr/>
        </p:nvPicPr>
        <p:blipFill>
          <a:blip r:embed="rId5"/>
          <a:stretch>
            <a:fillRect/>
          </a:stretch>
        </p:blipFill>
        <p:spPr>
          <a:xfrm>
            <a:off x="9062969" y="4284598"/>
            <a:ext cx="1408334" cy="2010328"/>
          </a:xfrm>
          <a:prstGeom prst="rect">
            <a:avLst/>
          </a:prstGeom>
        </p:spPr>
      </p:pic>
    </p:spTree>
    <p:extLst>
      <p:ext uri="{BB962C8B-B14F-4D97-AF65-F5344CB8AC3E}">
        <p14:creationId xmlns:p14="http://schemas.microsoft.com/office/powerpoint/2010/main" val="228312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3867912" cy="4714875"/>
          </a:xfrm>
        </p:spPr>
        <p:txBody>
          <a:bodyPr/>
          <a:lstStyle/>
          <a:p>
            <a:r>
              <a:rPr lang="en-US"/>
              <a:t>Use </a:t>
            </a:r>
            <a:r>
              <a:rPr lang="en-US" err="1"/>
              <a:t>GetWarnings</a:t>
            </a:r>
            <a:r>
              <a:rPr lang="en-US"/>
              <a:t> node to collect warnings</a:t>
            </a:r>
          </a:p>
          <a:p>
            <a:r>
              <a:rPr lang="en-US"/>
              <a:t>Extract the severity and descriptions</a:t>
            </a:r>
          </a:p>
          <a:p>
            <a:r>
              <a:rPr lang="en-US"/>
              <a:t>Reformat the list </a:t>
            </a:r>
          </a:p>
          <a:p>
            <a:r>
              <a:rPr lang="en-US"/>
              <a:t>Creating dictionary, JSON format, and file export are the same</a:t>
            </a:r>
          </a:p>
          <a:p>
            <a:pPr marL="0" indent="0">
              <a:buNone/>
            </a:pPr>
            <a:endParaRPr lang="en-US"/>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LO1 | Warnings</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28</a:t>
            </a:fld>
            <a:endParaRPr lang="en-US"/>
          </a:p>
        </p:txBody>
      </p:sp>
      <p:pic>
        <p:nvPicPr>
          <p:cNvPr id="9" name="Picture 8">
            <a:extLst>
              <a:ext uri="{FF2B5EF4-FFF2-40B4-BE49-F238E27FC236}">
                <a16:creationId xmlns:a16="http://schemas.microsoft.com/office/drawing/2014/main" id="{BFE7A3BA-DCD0-4E9A-932F-BF60C14EEC6C}"/>
              </a:ext>
            </a:extLst>
          </p:cNvPr>
          <p:cNvPicPr>
            <a:picLocks noChangeAspect="1"/>
          </p:cNvPicPr>
          <p:nvPr/>
        </p:nvPicPr>
        <p:blipFill>
          <a:blip r:embed="rId3"/>
          <a:stretch>
            <a:fillRect/>
          </a:stretch>
        </p:blipFill>
        <p:spPr>
          <a:xfrm>
            <a:off x="5095169" y="648348"/>
            <a:ext cx="5970584" cy="3679493"/>
          </a:xfrm>
          <a:prstGeom prst="rect">
            <a:avLst/>
          </a:prstGeom>
        </p:spPr>
      </p:pic>
      <p:pic>
        <p:nvPicPr>
          <p:cNvPr id="11" name="Picture 10">
            <a:extLst>
              <a:ext uri="{FF2B5EF4-FFF2-40B4-BE49-F238E27FC236}">
                <a16:creationId xmlns:a16="http://schemas.microsoft.com/office/drawing/2014/main" id="{B96F1285-088A-4DC6-972B-64579865F7F3}"/>
              </a:ext>
            </a:extLst>
          </p:cNvPr>
          <p:cNvPicPr>
            <a:picLocks noChangeAspect="1"/>
          </p:cNvPicPr>
          <p:nvPr/>
        </p:nvPicPr>
        <p:blipFill>
          <a:blip r:embed="rId4"/>
          <a:stretch>
            <a:fillRect/>
          </a:stretch>
        </p:blipFill>
        <p:spPr>
          <a:xfrm>
            <a:off x="5095169" y="4339650"/>
            <a:ext cx="4226706" cy="2199262"/>
          </a:xfrm>
          <a:prstGeom prst="rect">
            <a:avLst/>
          </a:prstGeom>
        </p:spPr>
      </p:pic>
    </p:spTree>
    <p:extLst>
      <p:ext uri="{BB962C8B-B14F-4D97-AF65-F5344CB8AC3E}">
        <p14:creationId xmlns:p14="http://schemas.microsoft.com/office/powerpoint/2010/main" val="352519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10820400" cy="4714875"/>
          </a:xfrm>
        </p:spPr>
        <p:txBody>
          <a:bodyPr/>
          <a:lstStyle/>
          <a:p>
            <a:r>
              <a:rPr lang="en-US"/>
              <a:t>To save time, sheets / views / links are in the same graph</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LO1 | Sheet / View / Link / Warnings</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29</a:t>
            </a:fld>
            <a:endParaRPr lang="en-US"/>
          </a:p>
        </p:txBody>
      </p:sp>
      <p:pic>
        <p:nvPicPr>
          <p:cNvPr id="9" name="Picture 8">
            <a:extLst>
              <a:ext uri="{FF2B5EF4-FFF2-40B4-BE49-F238E27FC236}">
                <a16:creationId xmlns:a16="http://schemas.microsoft.com/office/drawing/2014/main" id="{97CB1B53-0B13-4894-A319-CA61D4F599E0}"/>
              </a:ext>
            </a:extLst>
          </p:cNvPr>
          <p:cNvPicPr>
            <a:picLocks noChangeAspect="1"/>
          </p:cNvPicPr>
          <p:nvPr/>
        </p:nvPicPr>
        <p:blipFill>
          <a:blip r:embed="rId3"/>
          <a:stretch>
            <a:fillRect/>
          </a:stretch>
        </p:blipFill>
        <p:spPr>
          <a:xfrm>
            <a:off x="2441448" y="1767056"/>
            <a:ext cx="7796034" cy="4633744"/>
          </a:xfrm>
          <a:prstGeom prst="rect">
            <a:avLst/>
          </a:prstGeom>
        </p:spPr>
      </p:pic>
    </p:spTree>
    <p:extLst>
      <p:ext uri="{BB962C8B-B14F-4D97-AF65-F5344CB8AC3E}">
        <p14:creationId xmlns:p14="http://schemas.microsoft.com/office/powerpoint/2010/main" val="387386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790700"/>
            <a:ext cx="10820400" cy="4198271"/>
          </a:xfrm>
        </p:spPr>
        <p:txBody>
          <a:bodyPr/>
          <a:lstStyle/>
          <a:p>
            <a:r>
              <a:rPr lang="en-US"/>
              <a:t>Develop and drive BIM standards and workflows</a:t>
            </a:r>
          </a:p>
          <a:p>
            <a:r>
              <a:rPr lang="en-US"/>
              <a:t>Interface between corporate staff (departments) and staff working on projects (practices)</a:t>
            </a:r>
          </a:p>
          <a:p>
            <a:r>
              <a:rPr lang="en-US"/>
              <a:t>Support IT department to streamline technology infrastructure for client work</a:t>
            </a:r>
          </a:p>
          <a:p>
            <a:r>
              <a:rPr lang="en-US"/>
              <a:t>Develop workflows and policies for standardizing practices</a:t>
            </a:r>
          </a:p>
          <a:p>
            <a:r>
              <a:rPr lang="en-US"/>
              <a:t>Evaluate and deploy vendor technologies, software, and services</a:t>
            </a:r>
          </a:p>
          <a:p>
            <a:r>
              <a:rPr lang="en-US"/>
              <a:t>Improve corporate and staff ability to ‘drive with data’</a:t>
            </a:r>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Digital Design (D2) at Thornton Tomasetti</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introduction</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3</a:t>
            </a:fld>
            <a:endParaRPr lang="en-US"/>
          </a:p>
        </p:txBody>
      </p:sp>
    </p:spTree>
    <p:extLst>
      <p:ext uri="{BB962C8B-B14F-4D97-AF65-F5344CB8AC3E}">
        <p14:creationId xmlns:p14="http://schemas.microsoft.com/office/powerpoint/2010/main" val="136715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10820400" cy="4714875"/>
          </a:xfrm>
        </p:spPr>
        <p:txBody>
          <a:bodyPr/>
          <a:lstStyle/>
          <a:p>
            <a:r>
              <a:rPr lang="en-US"/>
              <a:t>Speed</a:t>
            </a:r>
          </a:p>
          <a:p>
            <a:pPr lvl="1"/>
            <a:r>
              <a:rPr lang="en-US"/>
              <a:t>Limit the extraction to model or annotation elements</a:t>
            </a:r>
          </a:p>
          <a:p>
            <a:pPr lvl="1"/>
            <a:r>
              <a:rPr lang="en-US"/>
              <a:t>Limit the extraction by category</a:t>
            </a:r>
          </a:p>
          <a:p>
            <a:pPr lvl="1"/>
            <a:r>
              <a:rPr lang="en-US"/>
              <a:t>(example)</a:t>
            </a:r>
            <a:br>
              <a:rPr lang="en-US"/>
            </a:br>
            <a:endParaRPr lang="en-US"/>
          </a:p>
          <a:p>
            <a:r>
              <a:rPr lang="en-US"/>
              <a:t>Consistency </a:t>
            </a:r>
          </a:p>
          <a:p>
            <a:pPr lvl="1"/>
            <a:r>
              <a:rPr lang="en-US"/>
              <a:t>Limit the extraction to specific parameters</a:t>
            </a:r>
          </a:p>
          <a:p>
            <a:pPr lvl="1"/>
            <a:r>
              <a:rPr lang="en-US"/>
              <a:t>(example)</a:t>
            </a:r>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LO1 | Customizing the Script</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30</a:t>
            </a:fld>
            <a:endParaRPr lang="en-US"/>
          </a:p>
        </p:txBody>
      </p:sp>
    </p:spTree>
    <p:extLst>
      <p:ext uri="{BB962C8B-B14F-4D97-AF65-F5344CB8AC3E}">
        <p14:creationId xmlns:p14="http://schemas.microsoft.com/office/powerpoint/2010/main" val="409714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10820400" cy="4714875"/>
          </a:xfrm>
        </p:spPr>
        <p:txBody>
          <a:bodyPr/>
          <a:lstStyle/>
          <a:p>
            <a:r>
              <a:rPr lang="en-US"/>
              <a:t>Elements in view</a:t>
            </a:r>
          </a:p>
          <a:p>
            <a:r>
              <a:rPr lang="en-US"/>
              <a:t>File/ Project level info</a:t>
            </a:r>
          </a:p>
          <a:p>
            <a:r>
              <a:rPr lang="en-US"/>
              <a:t>Loaded, unplaced content</a:t>
            </a:r>
          </a:p>
          <a:p>
            <a:r>
              <a:rPr lang="en-US"/>
              <a:t>Overlapping elements</a:t>
            </a:r>
          </a:p>
          <a:p>
            <a:r>
              <a:rPr lang="en-US"/>
              <a:t>Geometry data</a:t>
            </a:r>
          </a:p>
          <a:p>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LO1 | Expanding the Script</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31</a:t>
            </a:fld>
            <a:endParaRPr lang="en-US"/>
          </a:p>
        </p:txBody>
      </p:sp>
    </p:spTree>
    <p:extLst>
      <p:ext uri="{BB962C8B-B14F-4D97-AF65-F5344CB8AC3E}">
        <p14:creationId xmlns:p14="http://schemas.microsoft.com/office/powerpoint/2010/main" val="312147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AC73D9-17A9-CC47-8BDD-0C03D3D61A30}"/>
              </a:ext>
            </a:extLst>
          </p:cNvPr>
          <p:cNvSpPr>
            <a:spLocks noGrp="1"/>
          </p:cNvSpPr>
          <p:nvPr>
            <p:ph type="title"/>
          </p:nvPr>
        </p:nvSpPr>
        <p:spPr>
          <a:xfrm>
            <a:off x="2546349" y="2749874"/>
            <a:ext cx="8959851" cy="784634"/>
          </a:xfrm>
        </p:spPr>
        <p:txBody>
          <a:bodyPr/>
          <a:lstStyle/>
          <a:p>
            <a:r>
              <a:rPr lang="en-US"/>
              <a:t>Import data into power bi</a:t>
            </a:r>
          </a:p>
        </p:txBody>
      </p:sp>
      <p:sp>
        <p:nvSpPr>
          <p:cNvPr id="4" name="Rectangle: Rounded Corners 3">
            <a:extLst>
              <a:ext uri="{FF2B5EF4-FFF2-40B4-BE49-F238E27FC236}">
                <a16:creationId xmlns:a16="http://schemas.microsoft.com/office/drawing/2014/main" id="{C6AD4F0A-1601-412A-8BD8-E8B05CD6E6F8}"/>
              </a:ext>
            </a:extLst>
          </p:cNvPr>
          <p:cNvSpPr/>
          <p:nvPr/>
        </p:nvSpPr>
        <p:spPr>
          <a:xfrm>
            <a:off x="4101643" y="273651"/>
            <a:ext cx="3492226" cy="1234773"/>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p>
        </p:txBody>
      </p:sp>
      <p:grpSp>
        <p:nvGrpSpPr>
          <p:cNvPr id="5" name="Group 4">
            <a:extLst>
              <a:ext uri="{FF2B5EF4-FFF2-40B4-BE49-F238E27FC236}">
                <a16:creationId xmlns:a16="http://schemas.microsoft.com/office/drawing/2014/main" id="{511519E2-35D7-4504-A63D-AE62146374FB}"/>
              </a:ext>
            </a:extLst>
          </p:cNvPr>
          <p:cNvGrpSpPr/>
          <p:nvPr/>
        </p:nvGrpSpPr>
        <p:grpSpPr>
          <a:xfrm>
            <a:off x="5208122" y="445777"/>
            <a:ext cx="2296518" cy="966924"/>
            <a:chOff x="4666628" y="1743525"/>
            <a:chExt cx="2111001" cy="888814"/>
          </a:xfrm>
        </p:grpSpPr>
        <p:pic>
          <p:nvPicPr>
            <p:cNvPr id="6" name="Picture 5" descr="Icon&#10;&#10;Description automatically generated">
              <a:extLst>
                <a:ext uri="{FF2B5EF4-FFF2-40B4-BE49-F238E27FC236}">
                  <a16:creationId xmlns:a16="http://schemas.microsoft.com/office/drawing/2014/main" id="{D6E41E04-9B9A-464A-88CA-14E54968D127}"/>
                </a:ext>
              </a:extLst>
            </p:cNvPr>
            <p:cNvPicPr>
              <a:picLocks noChangeAspect="1"/>
            </p:cNvPicPr>
            <p:nvPr/>
          </p:nvPicPr>
          <p:blipFill>
            <a:blip r:embed="rId3"/>
            <a:stretch>
              <a:fillRect/>
            </a:stretch>
          </p:blipFill>
          <p:spPr>
            <a:xfrm>
              <a:off x="5211499" y="1743525"/>
              <a:ext cx="888814" cy="888814"/>
            </a:xfrm>
            <a:prstGeom prst="rect">
              <a:avLst/>
            </a:prstGeom>
          </p:spPr>
        </p:pic>
        <p:sp>
          <p:nvSpPr>
            <p:cNvPr id="8" name="TextBox 7">
              <a:extLst>
                <a:ext uri="{FF2B5EF4-FFF2-40B4-BE49-F238E27FC236}">
                  <a16:creationId xmlns:a16="http://schemas.microsoft.com/office/drawing/2014/main" id="{2BA6CCD6-5084-42A8-83C4-D74DE2365EBD}"/>
                </a:ext>
              </a:extLst>
            </p:cNvPr>
            <p:cNvSpPr txBox="1"/>
            <p:nvPr/>
          </p:nvSpPr>
          <p:spPr>
            <a:xfrm>
              <a:off x="6034259" y="1743525"/>
              <a:ext cx="743370" cy="498846"/>
            </a:xfrm>
            <a:prstGeom prst="rect">
              <a:avLst/>
            </a:prstGeom>
            <a:solidFill>
              <a:schemeClr val="bg2">
                <a:lumMod val="10000"/>
              </a:schemeClr>
            </a:solidFill>
            <a:ln>
              <a:noFill/>
            </a:ln>
          </p:spPr>
          <p:style>
            <a:lnRef idx="2">
              <a:schemeClr val="accent6"/>
            </a:lnRef>
            <a:fillRef idx="1">
              <a:schemeClr val="lt1"/>
            </a:fillRef>
            <a:effectRef idx="0">
              <a:schemeClr val="accent6"/>
            </a:effectRef>
            <a:fontRef idx="minor">
              <a:schemeClr val="dk1"/>
            </a:fontRef>
          </p:style>
          <p:txBody>
            <a:bodyPr wrap="none" lIns="0" tIns="0" rIns="0" bIns="0" rtlCol="0" anchor="ctr">
              <a:noAutofit/>
            </a:bodyPr>
            <a:lstStyle/>
            <a:p>
              <a:pPr algn="ctr"/>
              <a:r>
                <a:rPr lang="en-US" sz="1050" b="1">
                  <a:solidFill>
                    <a:schemeClr val="bg1"/>
                  </a:solidFill>
                </a:rPr>
                <a:t>POWER </a:t>
              </a:r>
              <a:br>
                <a:rPr lang="en-US" sz="1050" b="1">
                  <a:solidFill>
                    <a:schemeClr val="bg1"/>
                  </a:solidFill>
                </a:rPr>
              </a:br>
              <a:r>
                <a:rPr lang="en-US" sz="1050" b="1">
                  <a:solidFill>
                    <a:schemeClr val="bg1"/>
                  </a:solidFill>
                </a:rPr>
                <a:t>QUERY </a:t>
              </a:r>
              <a:br>
                <a:rPr lang="en-US" sz="1050" b="1">
                  <a:solidFill>
                    <a:schemeClr val="bg1"/>
                  </a:solidFill>
                </a:rPr>
              </a:br>
              <a:r>
                <a:rPr lang="en-US" sz="1050" b="1">
                  <a:solidFill>
                    <a:schemeClr val="bg1"/>
                  </a:solidFill>
                </a:rPr>
                <a:t>EDITOR</a:t>
              </a:r>
            </a:p>
          </p:txBody>
        </p:sp>
        <p:sp>
          <p:nvSpPr>
            <p:cNvPr id="9" name="Arrow: Right 8">
              <a:extLst>
                <a:ext uri="{FF2B5EF4-FFF2-40B4-BE49-F238E27FC236}">
                  <a16:creationId xmlns:a16="http://schemas.microsoft.com/office/drawing/2014/main" id="{C9D04FA8-F35D-45CE-8F4E-439810C95EA1}"/>
                </a:ext>
              </a:extLst>
            </p:cNvPr>
            <p:cNvSpPr/>
            <p:nvPr/>
          </p:nvSpPr>
          <p:spPr>
            <a:xfrm>
              <a:off x="4666628" y="2072050"/>
              <a:ext cx="510851" cy="171450"/>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pic>
        <p:nvPicPr>
          <p:cNvPr id="11" name="Picture 10" descr="Icon&#10;&#10;Description automatically generated">
            <a:extLst>
              <a:ext uri="{FF2B5EF4-FFF2-40B4-BE49-F238E27FC236}">
                <a16:creationId xmlns:a16="http://schemas.microsoft.com/office/drawing/2014/main" id="{66B8E0B8-B617-47B6-ACCC-87E3EDB83872}"/>
              </a:ext>
            </a:extLst>
          </p:cNvPr>
          <p:cNvPicPr>
            <a:picLocks noChangeAspect="1"/>
          </p:cNvPicPr>
          <p:nvPr/>
        </p:nvPicPr>
        <p:blipFill>
          <a:blip r:embed="rId4"/>
          <a:stretch>
            <a:fillRect/>
          </a:stretch>
        </p:blipFill>
        <p:spPr>
          <a:xfrm>
            <a:off x="569892" y="397890"/>
            <a:ext cx="1074874" cy="1074874"/>
          </a:xfrm>
          <a:prstGeom prst="rect">
            <a:avLst/>
          </a:prstGeom>
        </p:spPr>
      </p:pic>
      <p:pic>
        <p:nvPicPr>
          <p:cNvPr id="12" name="Picture 11" descr="Icon&#10;&#10;Description automatically generated">
            <a:extLst>
              <a:ext uri="{FF2B5EF4-FFF2-40B4-BE49-F238E27FC236}">
                <a16:creationId xmlns:a16="http://schemas.microsoft.com/office/drawing/2014/main" id="{59E239C7-223F-4612-9051-D9E22D39A0E9}"/>
              </a:ext>
            </a:extLst>
          </p:cNvPr>
          <p:cNvPicPr>
            <a:picLocks noChangeAspect="1"/>
          </p:cNvPicPr>
          <p:nvPr/>
        </p:nvPicPr>
        <p:blipFill>
          <a:blip r:embed="rId5"/>
          <a:stretch>
            <a:fillRect/>
          </a:stretch>
        </p:blipFill>
        <p:spPr>
          <a:xfrm>
            <a:off x="2399335" y="434705"/>
            <a:ext cx="977995" cy="977995"/>
          </a:xfrm>
          <a:prstGeom prst="rect">
            <a:avLst/>
          </a:prstGeom>
        </p:spPr>
      </p:pic>
      <p:grpSp>
        <p:nvGrpSpPr>
          <p:cNvPr id="13" name="Group 12">
            <a:extLst>
              <a:ext uri="{FF2B5EF4-FFF2-40B4-BE49-F238E27FC236}">
                <a16:creationId xmlns:a16="http://schemas.microsoft.com/office/drawing/2014/main" id="{327C060D-01C0-4761-9E4D-7EDDFE578BDF}"/>
              </a:ext>
            </a:extLst>
          </p:cNvPr>
          <p:cNvGrpSpPr/>
          <p:nvPr/>
        </p:nvGrpSpPr>
        <p:grpSpPr>
          <a:xfrm>
            <a:off x="4031303" y="355139"/>
            <a:ext cx="1245449" cy="1124303"/>
            <a:chOff x="4013464" y="4955648"/>
            <a:chExt cx="1144839" cy="1033480"/>
          </a:xfrm>
        </p:grpSpPr>
        <p:pic>
          <p:nvPicPr>
            <p:cNvPr id="14" name="Picture 2" descr="Json-file Icons - SVG and PNG Json-file Icons | Noun Project">
              <a:extLst>
                <a:ext uri="{FF2B5EF4-FFF2-40B4-BE49-F238E27FC236}">
                  <a16:creationId xmlns:a16="http://schemas.microsoft.com/office/drawing/2014/main" id="{E7F5D9DF-6133-48FE-94DE-2822D2DF9C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3464" y="4955648"/>
              <a:ext cx="1033480" cy="103348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BA12E80-CBFE-4571-A92F-D519C277471F}"/>
                </a:ext>
              </a:extLst>
            </p:cNvPr>
            <p:cNvSpPr txBox="1"/>
            <p:nvPr/>
          </p:nvSpPr>
          <p:spPr>
            <a:xfrm>
              <a:off x="4839216" y="4978071"/>
              <a:ext cx="319087" cy="309562"/>
            </a:xfrm>
            <a:prstGeom prst="rect">
              <a:avLst/>
            </a:prstGeom>
            <a:noFill/>
          </p:spPr>
          <p:txBody>
            <a:bodyPr wrap="none" lIns="0" tIns="0" rIns="0" bIns="0" rtlCol="0">
              <a:noAutofit/>
            </a:bodyPr>
            <a:lstStyle/>
            <a:p>
              <a:pPr algn="l"/>
              <a:r>
                <a:rPr lang="en-US" b="1">
                  <a:solidFill>
                    <a:schemeClr val="accent2"/>
                  </a:solidFill>
                </a:rPr>
                <a:t>x5</a:t>
              </a:r>
            </a:p>
          </p:txBody>
        </p:sp>
      </p:grpSp>
      <p:sp>
        <p:nvSpPr>
          <p:cNvPr id="16" name="Arrow: Right 15">
            <a:extLst>
              <a:ext uri="{FF2B5EF4-FFF2-40B4-BE49-F238E27FC236}">
                <a16:creationId xmlns:a16="http://schemas.microsoft.com/office/drawing/2014/main" id="{CB738BD1-B167-44D4-AC7B-405EDF14AB8F}"/>
              </a:ext>
            </a:extLst>
          </p:cNvPr>
          <p:cNvSpPr/>
          <p:nvPr/>
        </p:nvSpPr>
        <p:spPr>
          <a:xfrm>
            <a:off x="3489904" y="803174"/>
            <a:ext cx="555745" cy="186517"/>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Plus Sign 16">
            <a:extLst>
              <a:ext uri="{FF2B5EF4-FFF2-40B4-BE49-F238E27FC236}">
                <a16:creationId xmlns:a16="http://schemas.microsoft.com/office/drawing/2014/main" id="{A453ACDF-6AAB-4865-914B-FB4E76709A11}"/>
              </a:ext>
            </a:extLst>
          </p:cNvPr>
          <p:cNvSpPr/>
          <p:nvPr/>
        </p:nvSpPr>
        <p:spPr>
          <a:xfrm>
            <a:off x="1708942" y="643931"/>
            <a:ext cx="505003" cy="505003"/>
          </a:xfrm>
          <a:prstGeom prst="mathPlus">
            <a:avLst>
              <a:gd name="adj1" fmla="val 15313"/>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8" name="Picture 17" descr="Icon&#10;&#10;Description automatically generated">
            <a:extLst>
              <a:ext uri="{FF2B5EF4-FFF2-40B4-BE49-F238E27FC236}">
                <a16:creationId xmlns:a16="http://schemas.microsoft.com/office/drawing/2014/main" id="{822AEF82-EA9D-4B2F-805F-2D18BF6D76C9}"/>
              </a:ext>
            </a:extLst>
          </p:cNvPr>
          <p:cNvPicPr>
            <a:picLocks noChangeAspect="1"/>
          </p:cNvPicPr>
          <p:nvPr/>
        </p:nvPicPr>
        <p:blipFill>
          <a:blip r:embed="rId3"/>
          <a:stretch>
            <a:fillRect/>
          </a:stretch>
        </p:blipFill>
        <p:spPr>
          <a:xfrm>
            <a:off x="8225593" y="445777"/>
            <a:ext cx="966924" cy="966924"/>
          </a:xfrm>
          <a:prstGeom prst="rect">
            <a:avLst/>
          </a:prstGeom>
        </p:spPr>
      </p:pic>
      <p:sp>
        <p:nvSpPr>
          <p:cNvPr id="19" name="TextBox 18">
            <a:extLst>
              <a:ext uri="{FF2B5EF4-FFF2-40B4-BE49-F238E27FC236}">
                <a16:creationId xmlns:a16="http://schemas.microsoft.com/office/drawing/2014/main" id="{49834C23-D017-4C70-BCFD-AF5BF3B2F6E7}"/>
              </a:ext>
            </a:extLst>
          </p:cNvPr>
          <p:cNvSpPr txBox="1"/>
          <p:nvPr/>
        </p:nvSpPr>
        <p:spPr>
          <a:xfrm>
            <a:off x="9120610" y="445777"/>
            <a:ext cx="754997" cy="435631"/>
          </a:xfrm>
          <a:prstGeom prst="rect">
            <a:avLst/>
          </a:prstGeom>
          <a:solidFill>
            <a:schemeClr val="bg2">
              <a:lumMod val="10000"/>
            </a:schemeClr>
          </a:solidFill>
          <a:ln>
            <a:noFill/>
          </a:ln>
        </p:spPr>
        <p:style>
          <a:lnRef idx="2">
            <a:schemeClr val="accent6"/>
          </a:lnRef>
          <a:fillRef idx="1">
            <a:schemeClr val="lt1"/>
          </a:fillRef>
          <a:effectRef idx="0">
            <a:schemeClr val="accent6"/>
          </a:effectRef>
          <a:fontRef idx="minor">
            <a:schemeClr val="dk1"/>
          </a:fontRef>
        </p:style>
        <p:txBody>
          <a:bodyPr wrap="none" lIns="0" tIns="0" rIns="0" bIns="0" rtlCol="0" anchor="ctr">
            <a:noAutofit/>
          </a:bodyPr>
          <a:lstStyle/>
          <a:p>
            <a:pPr algn="ctr"/>
            <a:r>
              <a:rPr lang="en-US" sz="1050" b="1">
                <a:solidFill>
                  <a:schemeClr val="bg1"/>
                </a:solidFill>
              </a:rPr>
              <a:t>REPORT </a:t>
            </a:r>
            <a:br>
              <a:rPr lang="en-US" sz="1050" b="1">
                <a:solidFill>
                  <a:schemeClr val="bg1"/>
                </a:solidFill>
              </a:rPr>
            </a:br>
            <a:r>
              <a:rPr lang="en-US" sz="1050" b="1">
                <a:solidFill>
                  <a:schemeClr val="bg1"/>
                </a:solidFill>
              </a:rPr>
              <a:t>EDITOR</a:t>
            </a:r>
          </a:p>
        </p:txBody>
      </p:sp>
      <p:sp>
        <p:nvSpPr>
          <p:cNvPr id="20" name="Arrow: Right 19">
            <a:extLst>
              <a:ext uri="{FF2B5EF4-FFF2-40B4-BE49-F238E27FC236}">
                <a16:creationId xmlns:a16="http://schemas.microsoft.com/office/drawing/2014/main" id="{DBEB75AE-CD30-440D-B5BD-E2101D016E27}"/>
              </a:ext>
            </a:extLst>
          </p:cNvPr>
          <p:cNvSpPr/>
          <p:nvPr/>
        </p:nvSpPr>
        <p:spPr>
          <a:xfrm>
            <a:off x="7663537" y="803174"/>
            <a:ext cx="555745" cy="186517"/>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0FCB1AB7-8957-4864-BF72-7413ACD9220E}"/>
              </a:ext>
            </a:extLst>
          </p:cNvPr>
          <p:cNvSpPr/>
          <p:nvPr/>
        </p:nvSpPr>
        <p:spPr>
          <a:xfrm>
            <a:off x="10087534" y="803174"/>
            <a:ext cx="555745" cy="186517"/>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BD12B4D4-FD86-4B90-8337-31AB964F2302}"/>
              </a:ext>
            </a:extLst>
          </p:cNvPr>
          <p:cNvGrpSpPr/>
          <p:nvPr/>
        </p:nvGrpSpPr>
        <p:grpSpPr>
          <a:xfrm>
            <a:off x="10872171" y="466502"/>
            <a:ext cx="914400" cy="914400"/>
            <a:chOff x="10770624" y="368279"/>
            <a:chExt cx="1134096" cy="1134096"/>
          </a:xfrm>
        </p:grpSpPr>
        <p:sp>
          <p:nvSpPr>
            <p:cNvPr id="23" name="Oval 22">
              <a:extLst>
                <a:ext uri="{FF2B5EF4-FFF2-40B4-BE49-F238E27FC236}">
                  <a16:creationId xmlns:a16="http://schemas.microsoft.com/office/drawing/2014/main" id="{33DF471F-C45C-45FE-A2E0-F1CC4CF6C58F}"/>
                </a:ext>
              </a:extLst>
            </p:cNvPr>
            <p:cNvSpPr/>
            <p:nvPr/>
          </p:nvSpPr>
          <p:spPr>
            <a:xfrm>
              <a:off x="10770624" y="368279"/>
              <a:ext cx="1134096" cy="1134096"/>
            </a:xfrm>
            <a:prstGeom prst="ellipse">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4" name="Graphic 23" descr="Lightbulb and gear with solid fill">
              <a:extLst>
                <a:ext uri="{FF2B5EF4-FFF2-40B4-BE49-F238E27FC236}">
                  <a16:creationId xmlns:a16="http://schemas.microsoft.com/office/drawing/2014/main" id="{82182298-1306-47B0-B7BD-DDB71BA94B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40293" y="437948"/>
              <a:ext cx="994758" cy="994758"/>
            </a:xfrm>
            <a:prstGeom prst="rect">
              <a:avLst/>
            </a:prstGeom>
          </p:spPr>
        </p:pic>
      </p:grpSp>
    </p:spTree>
    <p:extLst>
      <p:ext uri="{BB962C8B-B14F-4D97-AF65-F5344CB8AC3E}">
        <p14:creationId xmlns:p14="http://schemas.microsoft.com/office/powerpoint/2010/main" val="384619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p:txBody>
          <a:bodyPr>
            <a:normAutofit/>
          </a:bodyPr>
          <a:lstStyle/>
          <a:p>
            <a:pPr marL="0" indent="0">
              <a:buNone/>
            </a:pPr>
            <a:r>
              <a:rPr lang="en-US" b="1" u="sng"/>
              <a:t>Desktop</a:t>
            </a:r>
          </a:p>
          <a:p>
            <a:r>
              <a:rPr lang="en-US"/>
              <a:t>Consistently clean and process model data automatically</a:t>
            </a:r>
          </a:p>
          <a:p>
            <a:r>
              <a:rPr lang="en-US"/>
              <a:t>Powerful beyond Excel…and Revit UI sucks for analysis</a:t>
            </a:r>
          </a:p>
          <a:p>
            <a:r>
              <a:rPr lang="en-US"/>
              <a:t>Desktop App is free and comes with most features (try before buying Pro)</a:t>
            </a:r>
          </a:p>
          <a:p>
            <a:r>
              <a:rPr lang="en-US"/>
              <a:t>Self-service tool empower users, does not require process ownership</a:t>
            </a:r>
          </a:p>
          <a:p>
            <a:pPr marL="0" indent="0">
              <a:buNone/>
            </a:pPr>
            <a:r>
              <a:rPr lang="en-US" b="1" u="sng"/>
              <a:t>Pro (and higher)</a:t>
            </a:r>
          </a:p>
          <a:p>
            <a:r>
              <a:rPr lang="en-US"/>
              <a:t>Collaborative features - web-based and centralized access (single source of truth)</a:t>
            </a:r>
          </a:p>
          <a:p>
            <a:r>
              <a:rPr lang="en-US"/>
              <a:t>Integrates well with Microsoft products, especially Teams</a:t>
            </a:r>
          </a:p>
          <a:p>
            <a:r>
              <a:rPr lang="en-US"/>
              <a:t>Scheduled data refreshes to optimize workflow for end-users</a:t>
            </a:r>
          </a:p>
          <a:p>
            <a:endParaRPr lang="en-US"/>
          </a:p>
          <a:p>
            <a:endParaRPr lang="en-US"/>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Shifts user focus from processing to consuming and interpreting data</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Why power bi?</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33</a:t>
            </a:fld>
            <a:endParaRPr lang="en-US"/>
          </a:p>
        </p:txBody>
      </p:sp>
    </p:spTree>
    <p:extLst>
      <p:ext uri="{BB962C8B-B14F-4D97-AF65-F5344CB8AC3E}">
        <p14:creationId xmlns:p14="http://schemas.microsoft.com/office/powerpoint/2010/main" val="157810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73DC6E7-498C-7C46-8143-358356B3CCD7}"/>
              </a:ext>
            </a:extLst>
          </p:cNvPr>
          <p:cNvSpPr>
            <a:spLocks noGrp="1"/>
          </p:cNvSpPr>
          <p:nvPr>
            <p:ph type="title"/>
          </p:nvPr>
        </p:nvSpPr>
        <p:spPr>
          <a:xfrm>
            <a:off x="685800" y="1200692"/>
            <a:ext cx="3483528" cy="1047589"/>
          </a:xfrm>
        </p:spPr>
        <p:txBody>
          <a:bodyPr/>
          <a:lstStyle/>
          <a:p>
            <a:r>
              <a:rPr lang="en-US"/>
              <a:t>Preparation </a:t>
            </a:r>
            <a:br>
              <a:rPr lang="en-US"/>
            </a:br>
            <a:r>
              <a:rPr lang="en-US"/>
              <a:t>Checklist</a:t>
            </a:r>
          </a:p>
        </p:txBody>
      </p:sp>
      <p:sp>
        <p:nvSpPr>
          <p:cNvPr id="13" name="Rectangle 12">
            <a:extLst>
              <a:ext uri="{FF2B5EF4-FFF2-40B4-BE49-F238E27FC236}">
                <a16:creationId xmlns:a16="http://schemas.microsoft.com/office/drawing/2014/main" id="{FA34178B-AA91-0B4E-8401-AE4FEC4CD978}"/>
              </a:ext>
            </a:extLst>
          </p:cNvPr>
          <p:cNvSpPr/>
          <p:nvPr/>
        </p:nvSpPr>
        <p:spPr>
          <a:xfrm>
            <a:off x="4411663" y="4073419"/>
            <a:ext cx="3378200" cy="965807"/>
          </a:xfrm>
          <a:prstGeom prst="rect">
            <a:avLst/>
          </a:prstGeom>
        </p:spPr>
        <p:txBody>
          <a:bodyPr lIns="0" tIns="91440" rIns="0" bIns="0">
            <a:noAutofit/>
          </a:bodyPr>
          <a:lstStyle/>
          <a:p>
            <a:pPr marL="11113" lvl="1">
              <a:spcAft>
                <a:spcPts val="400"/>
              </a:spcAft>
              <a:defRPr/>
            </a:pPr>
            <a:endParaRPr lang="en-US">
              <a:latin typeface="Franklin Gothic Book" panose="020B0503020102020204" pitchFamily="34" charset="0"/>
            </a:endParaRPr>
          </a:p>
        </p:txBody>
      </p:sp>
      <p:sp>
        <p:nvSpPr>
          <p:cNvPr id="17" name="Rectangle 16">
            <a:extLst>
              <a:ext uri="{FF2B5EF4-FFF2-40B4-BE49-F238E27FC236}">
                <a16:creationId xmlns:a16="http://schemas.microsoft.com/office/drawing/2014/main" id="{C56A8488-11CE-ED4B-8909-6CCB2C53DDD6}"/>
              </a:ext>
            </a:extLst>
          </p:cNvPr>
          <p:cNvSpPr/>
          <p:nvPr/>
        </p:nvSpPr>
        <p:spPr>
          <a:xfrm>
            <a:off x="8137526" y="4073419"/>
            <a:ext cx="3378200" cy="965807"/>
          </a:xfrm>
          <a:prstGeom prst="rect">
            <a:avLst/>
          </a:prstGeom>
        </p:spPr>
        <p:txBody>
          <a:bodyPr lIns="0" tIns="91440" rIns="0" bIns="0">
            <a:noAutofit/>
          </a:bodyPr>
          <a:lstStyle/>
          <a:p>
            <a:pPr marL="11113" lvl="1">
              <a:spcAft>
                <a:spcPts val="400"/>
              </a:spcAft>
              <a:defRPr/>
            </a:pPr>
            <a:endParaRPr lang="en-US">
              <a:latin typeface="Franklin Gothic Book" panose="020B0503020102020204" pitchFamily="34" charset="0"/>
            </a:endParaRPr>
          </a:p>
        </p:txBody>
      </p:sp>
      <p:sp>
        <p:nvSpPr>
          <p:cNvPr id="18" name="Rectangle 17">
            <a:extLst>
              <a:ext uri="{FF2B5EF4-FFF2-40B4-BE49-F238E27FC236}">
                <a16:creationId xmlns:a16="http://schemas.microsoft.com/office/drawing/2014/main" id="{1224587D-9EFA-9847-892B-31D8E041E786}"/>
              </a:ext>
            </a:extLst>
          </p:cNvPr>
          <p:cNvSpPr/>
          <p:nvPr/>
        </p:nvSpPr>
        <p:spPr>
          <a:xfrm>
            <a:off x="4411662" y="0"/>
            <a:ext cx="7780337" cy="16106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0" rIns="182880" bIns="0" rtlCol="0" anchor="ctr" anchorCtr="0">
            <a:noAutofit/>
          </a:bodyPr>
          <a:lstStyle/>
          <a:p>
            <a:r>
              <a:rPr lang="en-US" sz="2800" b="1">
                <a:solidFill>
                  <a:schemeClr val="bg1"/>
                </a:solidFill>
                <a:latin typeface="Arial" panose="020B0604020202020204" pitchFamily="34" charset="0"/>
                <a:cs typeface="Arial" panose="020B0604020202020204" pitchFamily="34" charset="0"/>
              </a:rPr>
              <a:t>Check</a:t>
            </a:r>
            <a:r>
              <a:rPr lang="en-US" sz="3200" b="1">
                <a:solidFill>
                  <a:schemeClr val="bg1"/>
                </a:solidFill>
                <a:latin typeface="Arial" panose="020B0604020202020204" pitchFamily="34" charset="0"/>
                <a:cs typeface="Arial" panose="020B0604020202020204" pitchFamily="34" charset="0"/>
              </a:rPr>
              <a:t> your version of Power BI</a:t>
            </a:r>
          </a:p>
          <a:p>
            <a:pPr marL="457200" indent="-457200">
              <a:buFont typeface="Arial" panose="020B0604020202020204" pitchFamily="34" charset="0"/>
              <a:buChar char="•"/>
            </a:pPr>
            <a:r>
              <a:rPr lang="en-US"/>
              <a:t>Template made w/ May 2022 update</a:t>
            </a:r>
          </a:p>
          <a:p>
            <a:pPr marL="457200" indent="-457200">
              <a:buFont typeface="Arial" panose="020B0604020202020204" pitchFamily="34" charset="0"/>
              <a:buChar char="•"/>
            </a:pPr>
            <a:r>
              <a:rPr lang="en-US"/>
              <a:t>Power BI not backwards compatible, so use this version or later</a:t>
            </a:r>
            <a:endParaRPr lang="en-US" b="1">
              <a:solidFill>
                <a:schemeClr val="bg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C2077D68-06B3-B047-9A07-9DE33101AFEE}"/>
              </a:ext>
            </a:extLst>
          </p:cNvPr>
          <p:cNvSpPr/>
          <p:nvPr/>
        </p:nvSpPr>
        <p:spPr>
          <a:xfrm>
            <a:off x="4411662" y="1610686"/>
            <a:ext cx="7780338" cy="12205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0" rIns="182880" bIns="0" rtlCol="0" anchor="ctr" anchorCtr="0">
            <a:noAutofit/>
          </a:bodyPr>
          <a:lstStyle/>
          <a:p>
            <a:pPr>
              <a:lnSpc>
                <a:spcPct val="90000"/>
              </a:lnSpc>
            </a:pPr>
            <a:r>
              <a:rPr lang="en-US" sz="2800" b="1">
                <a:solidFill>
                  <a:schemeClr val="bg1"/>
                </a:solidFill>
                <a:latin typeface="Arial" panose="020B0604020202020204" pitchFamily="34" charset="0"/>
                <a:cs typeface="Arial" panose="020B0604020202020204" pitchFamily="34" charset="0"/>
              </a:rPr>
              <a:t>Organize JSON files into single folder</a:t>
            </a:r>
          </a:p>
        </p:txBody>
      </p:sp>
      <p:sp>
        <p:nvSpPr>
          <p:cNvPr id="20" name="Rectangle 19">
            <a:extLst>
              <a:ext uri="{FF2B5EF4-FFF2-40B4-BE49-F238E27FC236}">
                <a16:creationId xmlns:a16="http://schemas.microsoft.com/office/drawing/2014/main" id="{45359ADE-7BB3-D049-AAC5-6571560BAAA4}"/>
              </a:ext>
            </a:extLst>
          </p:cNvPr>
          <p:cNvSpPr/>
          <p:nvPr/>
        </p:nvSpPr>
        <p:spPr>
          <a:xfrm>
            <a:off x="4411662" y="2829441"/>
            <a:ext cx="7780337" cy="40285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0" rIns="182880" bIns="0" rtlCol="0" anchor="t" anchorCtr="0">
            <a:noAutofit/>
          </a:bodyPr>
          <a:lstStyle/>
          <a:p>
            <a:pPr>
              <a:lnSpc>
                <a:spcPct val="90000"/>
              </a:lnSpc>
            </a:pPr>
            <a:br>
              <a:rPr lang="en-US" sz="3200" b="1">
                <a:solidFill>
                  <a:schemeClr val="bg1"/>
                </a:solidFill>
                <a:latin typeface="Arial" panose="020B0604020202020204" pitchFamily="34" charset="0"/>
                <a:cs typeface="Arial" panose="020B0604020202020204" pitchFamily="34" charset="0"/>
              </a:rPr>
            </a:br>
            <a:r>
              <a:rPr lang="en-US" sz="3200" b="1">
                <a:solidFill>
                  <a:schemeClr val="bg1"/>
                </a:solidFill>
                <a:latin typeface="Arial" panose="020B0604020202020204" pitchFamily="34" charset="0"/>
                <a:cs typeface="Arial" panose="020B0604020202020204" pitchFamily="34" charset="0"/>
              </a:rPr>
              <a:t>Turn off Auto-Detect Relationships</a:t>
            </a:r>
          </a:p>
          <a:p>
            <a:pPr marL="285750" indent="-285750">
              <a:lnSpc>
                <a:spcPct val="90000"/>
              </a:lnSpc>
              <a:buFont typeface="Arial" panose="020B0604020202020204" pitchFamily="34" charset="0"/>
              <a:buChar char="•"/>
            </a:pPr>
            <a:r>
              <a:rPr lang="en-US"/>
              <a:t>Power BI frequently and incorrectly tries to relate tables </a:t>
            </a:r>
          </a:p>
          <a:p>
            <a:pPr marL="285750" indent="-285750">
              <a:lnSpc>
                <a:spcPct val="90000"/>
              </a:lnSpc>
              <a:buFont typeface="Arial" panose="020B0604020202020204" pitchFamily="34" charset="0"/>
              <a:buChar char="•"/>
            </a:pPr>
            <a:r>
              <a:rPr lang="en-US"/>
              <a:t>Unexpected relationships can over constrain model and create refresh issues</a:t>
            </a:r>
          </a:p>
          <a:p>
            <a:pPr marL="285750" indent="-285750">
              <a:lnSpc>
                <a:spcPct val="90000"/>
              </a:lnSpc>
              <a:buFont typeface="Arial" panose="020B0604020202020204" pitchFamily="34" charset="0"/>
              <a:buChar char="•"/>
            </a:pPr>
            <a:r>
              <a:rPr lang="en-US"/>
              <a:t>Turn this off (if not already turned off)</a:t>
            </a:r>
          </a:p>
          <a:p>
            <a:pPr marL="285750" indent="-285750">
              <a:lnSpc>
                <a:spcPct val="90000"/>
              </a:lnSpc>
              <a:buFont typeface="Arial" panose="020B0604020202020204" pitchFamily="34" charset="0"/>
              <a:buChar char="•"/>
            </a:pPr>
            <a:endParaRPr lang="en-US"/>
          </a:p>
          <a:p>
            <a:pPr marL="285750" indent="-285750">
              <a:lnSpc>
                <a:spcPct val="90000"/>
              </a:lnSpc>
              <a:buFont typeface="Arial" panose="020B0604020202020204" pitchFamily="34" charset="0"/>
              <a:buChar char="•"/>
            </a:pPr>
            <a:r>
              <a:rPr lang="en-US" b="1">
                <a:solidFill>
                  <a:schemeClr val="bg1"/>
                </a:solidFill>
                <a:latin typeface="Arial" panose="020B0604020202020204" pitchFamily="34" charset="0"/>
                <a:cs typeface="Arial" panose="020B0604020202020204" pitchFamily="34" charset="0"/>
              </a:rPr>
              <a:t>File &gt; Options and setting &gt; Options &gt; Current File: Data Load</a:t>
            </a:r>
          </a:p>
          <a:p>
            <a:pPr>
              <a:lnSpc>
                <a:spcPct val="90000"/>
              </a:lnSpc>
            </a:pPr>
            <a:endParaRPr lang="en-US" sz="2000" b="1">
              <a:solidFill>
                <a:schemeClr val="bg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3D00BAAD-2FE7-E541-A429-4EBC66B3A6E2}"/>
              </a:ext>
            </a:extLst>
          </p:cNvPr>
          <p:cNvSpPr/>
          <p:nvPr/>
        </p:nvSpPr>
        <p:spPr>
          <a:xfrm>
            <a:off x="684724" y="2478024"/>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8">
            <a:extLst>
              <a:ext uri="{FF2B5EF4-FFF2-40B4-BE49-F238E27FC236}">
                <a16:creationId xmlns:a16="http://schemas.microsoft.com/office/drawing/2014/main" id="{02D08B58-090F-43F0-AEC3-2C163B6103A3}"/>
              </a:ext>
            </a:extLst>
          </p:cNvPr>
          <p:cNvSpPr txBox="1">
            <a:spLocks/>
          </p:cNvSpPr>
          <p:nvPr/>
        </p:nvSpPr>
        <p:spPr>
          <a:xfrm>
            <a:off x="685800" y="2829441"/>
            <a:ext cx="3619500" cy="965807"/>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i="1">
                <a:solidFill>
                  <a:schemeClr val="tx2"/>
                </a:solidFill>
              </a:rPr>
              <a:t>Before using Power BI template</a:t>
            </a:r>
            <a:endParaRPr lang="en-US" i="1"/>
          </a:p>
        </p:txBody>
      </p:sp>
      <p:pic>
        <p:nvPicPr>
          <p:cNvPr id="3" name="Picture 2">
            <a:extLst>
              <a:ext uri="{FF2B5EF4-FFF2-40B4-BE49-F238E27FC236}">
                <a16:creationId xmlns:a16="http://schemas.microsoft.com/office/drawing/2014/main" id="{6DEFDEA8-0EC6-4F59-BA99-0538791BF218}"/>
              </a:ext>
            </a:extLst>
          </p:cNvPr>
          <p:cNvPicPr>
            <a:picLocks noChangeAspect="1"/>
          </p:cNvPicPr>
          <p:nvPr/>
        </p:nvPicPr>
        <p:blipFill>
          <a:blip r:embed="rId3"/>
          <a:stretch>
            <a:fillRect/>
          </a:stretch>
        </p:blipFill>
        <p:spPr>
          <a:xfrm>
            <a:off x="6590994" y="5506038"/>
            <a:ext cx="3791951" cy="1158348"/>
          </a:xfrm>
          <a:prstGeom prst="rect">
            <a:avLst/>
          </a:prstGeom>
        </p:spPr>
      </p:pic>
    </p:spTree>
    <p:extLst>
      <p:ext uri="{BB962C8B-B14F-4D97-AF65-F5344CB8AC3E}">
        <p14:creationId xmlns:p14="http://schemas.microsoft.com/office/powerpoint/2010/main" val="369856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What the developers sees (PQ) versus what the end user sees (report editor)</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Anatomy of Power bi </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35</a:t>
            </a:fld>
            <a:endParaRPr lang="en-US"/>
          </a:p>
        </p:txBody>
      </p:sp>
      <p:sp>
        <p:nvSpPr>
          <p:cNvPr id="8" name="Rectangle 7">
            <a:extLst>
              <a:ext uri="{FF2B5EF4-FFF2-40B4-BE49-F238E27FC236}">
                <a16:creationId xmlns:a16="http://schemas.microsoft.com/office/drawing/2014/main" id="{194DCDC5-2D84-4C51-B753-69001A8FDE88}"/>
              </a:ext>
            </a:extLst>
          </p:cNvPr>
          <p:cNvSpPr/>
          <p:nvPr/>
        </p:nvSpPr>
        <p:spPr>
          <a:xfrm>
            <a:off x="7236307" y="1733782"/>
            <a:ext cx="4556051" cy="1070378"/>
          </a:xfrm>
          <a:prstGeom prst="rect">
            <a:avLst/>
          </a:prstGeom>
        </p:spPr>
        <p:style>
          <a:lnRef idx="3">
            <a:schemeClr val="lt1"/>
          </a:lnRef>
          <a:fillRef idx="1">
            <a:schemeClr val="accent2"/>
          </a:fillRef>
          <a:effectRef idx="1">
            <a:schemeClr val="accent2"/>
          </a:effectRef>
          <a:fontRef idx="minor">
            <a:schemeClr val="lt1"/>
          </a:fontRef>
        </p:style>
        <p:txBody>
          <a:bodyPr rtlCol="0" anchor="t"/>
          <a:lstStyle/>
          <a:p>
            <a:pPr algn="ctr"/>
            <a:r>
              <a:rPr lang="en-US" sz="2400" b="1">
                <a:solidFill>
                  <a:schemeClr val="bg1"/>
                </a:solidFill>
              </a:rPr>
              <a:t>Report Editor</a:t>
            </a:r>
          </a:p>
          <a:p>
            <a:pPr algn="ctr"/>
            <a:r>
              <a:rPr lang="en-US" sz="1600" i="1">
                <a:solidFill>
                  <a:schemeClr val="bg1"/>
                </a:solidFill>
              </a:rPr>
              <a:t>Define the intended user experience, customize the display of information</a:t>
            </a:r>
          </a:p>
        </p:txBody>
      </p:sp>
      <p:sp>
        <p:nvSpPr>
          <p:cNvPr id="10" name="Rectangle 9">
            <a:extLst>
              <a:ext uri="{FF2B5EF4-FFF2-40B4-BE49-F238E27FC236}">
                <a16:creationId xmlns:a16="http://schemas.microsoft.com/office/drawing/2014/main" id="{190EA974-3B44-4DE7-9E05-8E4811BE6473}"/>
              </a:ext>
            </a:extLst>
          </p:cNvPr>
          <p:cNvSpPr/>
          <p:nvPr/>
        </p:nvSpPr>
        <p:spPr>
          <a:xfrm>
            <a:off x="2528187" y="1733782"/>
            <a:ext cx="4556051" cy="1070378"/>
          </a:xfrm>
          <a:prstGeom prst="rect">
            <a:avLst/>
          </a:prstGeom>
        </p:spPr>
        <p:style>
          <a:lnRef idx="3">
            <a:schemeClr val="lt1"/>
          </a:lnRef>
          <a:fillRef idx="1">
            <a:schemeClr val="accent1"/>
          </a:fillRef>
          <a:effectRef idx="1">
            <a:schemeClr val="accent1"/>
          </a:effectRef>
          <a:fontRef idx="minor">
            <a:schemeClr val="lt1"/>
          </a:fontRef>
        </p:style>
        <p:txBody>
          <a:bodyPr rtlCol="0" anchor="t"/>
          <a:lstStyle/>
          <a:p>
            <a:pPr algn="ctr"/>
            <a:r>
              <a:rPr lang="en-US" sz="2400" b="1">
                <a:solidFill>
                  <a:schemeClr val="bg1"/>
                </a:solidFill>
              </a:rPr>
              <a:t>Power Query Editor</a:t>
            </a:r>
          </a:p>
          <a:p>
            <a:pPr algn="ctr"/>
            <a:r>
              <a:rPr lang="en-US" sz="1600" i="1">
                <a:solidFill>
                  <a:schemeClr val="bg1"/>
                </a:solidFill>
              </a:rPr>
              <a:t>Transform and optimize the flow of data that all users to consume</a:t>
            </a:r>
          </a:p>
          <a:p>
            <a:pPr algn="ctr"/>
            <a:endParaRPr lang="en-US" b="1">
              <a:solidFill>
                <a:schemeClr val="bg1"/>
              </a:solidFill>
            </a:endParaRPr>
          </a:p>
          <a:p>
            <a:pPr algn="ctr"/>
            <a:endParaRPr lang="en-US" b="1">
              <a:solidFill>
                <a:schemeClr val="bg1"/>
              </a:solidFill>
            </a:endParaRPr>
          </a:p>
          <a:p>
            <a:pPr algn="ctr"/>
            <a:endParaRPr lang="en-US">
              <a:solidFill>
                <a:schemeClr val="bg1"/>
              </a:solidFill>
            </a:endParaRPr>
          </a:p>
          <a:p>
            <a:pPr algn="ctr"/>
            <a:endParaRPr lang="en-US">
              <a:solidFill>
                <a:schemeClr val="bg1"/>
              </a:solidFill>
            </a:endParaRPr>
          </a:p>
        </p:txBody>
      </p:sp>
      <p:sp>
        <p:nvSpPr>
          <p:cNvPr id="12" name="Rectangle 11">
            <a:extLst>
              <a:ext uri="{FF2B5EF4-FFF2-40B4-BE49-F238E27FC236}">
                <a16:creationId xmlns:a16="http://schemas.microsoft.com/office/drawing/2014/main" id="{0B098D22-C70E-48D8-B8B4-54FAF48FE1C1}"/>
              </a:ext>
            </a:extLst>
          </p:cNvPr>
          <p:cNvSpPr/>
          <p:nvPr/>
        </p:nvSpPr>
        <p:spPr>
          <a:xfrm>
            <a:off x="2528186" y="2898382"/>
            <a:ext cx="4556051" cy="66651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i="1">
                <a:solidFill>
                  <a:schemeClr val="bg1"/>
                </a:solidFill>
              </a:rPr>
              <a:t>‘Process the data so end users don’t have to’</a:t>
            </a:r>
            <a:endParaRPr lang="en-US" sz="1600">
              <a:solidFill>
                <a:schemeClr val="bg1"/>
              </a:solidFill>
            </a:endParaRPr>
          </a:p>
        </p:txBody>
      </p:sp>
      <p:sp>
        <p:nvSpPr>
          <p:cNvPr id="13" name="Rectangle 12">
            <a:extLst>
              <a:ext uri="{FF2B5EF4-FFF2-40B4-BE49-F238E27FC236}">
                <a16:creationId xmlns:a16="http://schemas.microsoft.com/office/drawing/2014/main" id="{CDA86E72-5396-4F56-888C-2E70BAE2A034}"/>
              </a:ext>
            </a:extLst>
          </p:cNvPr>
          <p:cNvSpPr/>
          <p:nvPr/>
        </p:nvSpPr>
        <p:spPr>
          <a:xfrm>
            <a:off x="7236307" y="2898383"/>
            <a:ext cx="4556051" cy="66651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b="0" i="1">
                <a:solidFill>
                  <a:schemeClr val="bg2"/>
                </a:solidFill>
              </a:rPr>
              <a:t>‘Make reports useful and usable’</a:t>
            </a:r>
          </a:p>
        </p:txBody>
      </p:sp>
      <p:sp>
        <p:nvSpPr>
          <p:cNvPr id="20" name="Rectangle 19">
            <a:extLst>
              <a:ext uri="{FF2B5EF4-FFF2-40B4-BE49-F238E27FC236}">
                <a16:creationId xmlns:a16="http://schemas.microsoft.com/office/drawing/2014/main" id="{626CA672-DC69-4228-98B7-D06371F876C4}"/>
              </a:ext>
            </a:extLst>
          </p:cNvPr>
          <p:cNvSpPr/>
          <p:nvPr/>
        </p:nvSpPr>
        <p:spPr>
          <a:xfrm>
            <a:off x="7779553" y="4919294"/>
            <a:ext cx="1414315" cy="48363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600" b="1" i="1">
                <a:solidFill>
                  <a:schemeClr val="bg2"/>
                </a:solidFill>
              </a:rPr>
              <a:t>Model View</a:t>
            </a:r>
          </a:p>
        </p:txBody>
      </p:sp>
      <p:sp>
        <p:nvSpPr>
          <p:cNvPr id="19" name="Rectangle 18">
            <a:extLst>
              <a:ext uri="{FF2B5EF4-FFF2-40B4-BE49-F238E27FC236}">
                <a16:creationId xmlns:a16="http://schemas.microsoft.com/office/drawing/2014/main" id="{48DE5A90-2C9A-47CA-977D-BBDE6CF1FDAF}"/>
              </a:ext>
            </a:extLst>
          </p:cNvPr>
          <p:cNvSpPr/>
          <p:nvPr/>
        </p:nvSpPr>
        <p:spPr>
          <a:xfrm>
            <a:off x="9192296" y="4919294"/>
            <a:ext cx="2575420" cy="483636"/>
          </a:xfrm>
          <a:prstGeom prst="rect">
            <a:avLst/>
          </a:prstGeom>
          <a:solidFill>
            <a:schemeClr val="accent3"/>
          </a:solidFill>
        </p:spPr>
        <p:style>
          <a:lnRef idx="3">
            <a:schemeClr val="lt1"/>
          </a:lnRef>
          <a:fillRef idx="1">
            <a:schemeClr val="accent4"/>
          </a:fillRef>
          <a:effectRef idx="1">
            <a:schemeClr val="accent4"/>
          </a:effectRef>
          <a:fontRef idx="minor">
            <a:schemeClr val="lt1"/>
          </a:fontRef>
        </p:style>
        <p:txBody>
          <a:bodyPr rtlCol="0" anchor="ctr"/>
          <a:lstStyle/>
          <a:p>
            <a:r>
              <a:rPr lang="en-US" sz="1600" i="1">
                <a:solidFill>
                  <a:schemeClr val="bg1"/>
                </a:solidFill>
              </a:rPr>
              <a:t>Table relationships</a:t>
            </a:r>
            <a:endParaRPr lang="en-US" sz="1600">
              <a:solidFill>
                <a:schemeClr val="bg1"/>
              </a:solidFill>
            </a:endParaRPr>
          </a:p>
        </p:txBody>
      </p:sp>
      <p:sp>
        <p:nvSpPr>
          <p:cNvPr id="21" name="Rectangle 20">
            <a:extLst>
              <a:ext uri="{FF2B5EF4-FFF2-40B4-BE49-F238E27FC236}">
                <a16:creationId xmlns:a16="http://schemas.microsoft.com/office/drawing/2014/main" id="{56588F99-127E-4109-95FF-321A9B586856}"/>
              </a:ext>
            </a:extLst>
          </p:cNvPr>
          <p:cNvSpPr/>
          <p:nvPr/>
        </p:nvSpPr>
        <p:spPr>
          <a:xfrm>
            <a:off x="7777981" y="4345470"/>
            <a:ext cx="1414315" cy="48363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600" b="1" i="1">
                <a:solidFill>
                  <a:schemeClr val="bg2"/>
                </a:solidFill>
              </a:rPr>
              <a:t>Data View</a:t>
            </a:r>
          </a:p>
        </p:txBody>
      </p:sp>
      <p:sp>
        <p:nvSpPr>
          <p:cNvPr id="22" name="Rectangle 21">
            <a:extLst>
              <a:ext uri="{FF2B5EF4-FFF2-40B4-BE49-F238E27FC236}">
                <a16:creationId xmlns:a16="http://schemas.microsoft.com/office/drawing/2014/main" id="{42AAACC2-C2D6-4C6B-9FFF-E22C5444B5A2}"/>
              </a:ext>
            </a:extLst>
          </p:cNvPr>
          <p:cNvSpPr/>
          <p:nvPr/>
        </p:nvSpPr>
        <p:spPr>
          <a:xfrm>
            <a:off x="7777982" y="3739183"/>
            <a:ext cx="1414314" cy="48363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600" b="1" i="1">
                <a:solidFill>
                  <a:schemeClr val="bg2"/>
                </a:solidFill>
              </a:rPr>
              <a:t>Report View</a:t>
            </a:r>
          </a:p>
        </p:txBody>
      </p:sp>
      <p:sp>
        <p:nvSpPr>
          <p:cNvPr id="25" name="Rectangle 24">
            <a:extLst>
              <a:ext uri="{FF2B5EF4-FFF2-40B4-BE49-F238E27FC236}">
                <a16:creationId xmlns:a16="http://schemas.microsoft.com/office/drawing/2014/main" id="{D88D79AC-C557-4EE3-9262-CA1501089BA9}"/>
              </a:ext>
            </a:extLst>
          </p:cNvPr>
          <p:cNvSpPr/>
          <p:nvPr/>
        </p:nvSpPr>
        <p:spPr>
          <a:xfrm>
            <a:off x="303401" y="2898381"/>
            <a:ext cx="2072715" cy="66651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r>
              <a:rPr lang="en-US" sz="1600" i="1">
                <a:solidFill>
                  <a:schemeClr val="bg1"/>
                </a:solidFill>
              </a:rPr>
              <a:t>Intended purpose</a:t>
            </a:r>
            <a:endParaRPr lang="en-US" sz="1600">
              <a:solidFill>
                <a:schemeClr val="bg1"/>
              </a:solidFill>
            </a:endParaRPr>
          </a:p>
        </p:txBody>
      </p:sp>
      <p:sp>
        <p:nvSpPr>
          <p:cNvPr id="23" name="Rectangle 22">
            <a:extLst>
              <a:ext uri="{FF2B5EF4-FFF2-40B4-BE49-F238E27FC236}">
                <a16:creationId xmlns:a16="http://schemas.microsoft.com/office/drawing/2014/main" id="{CBFDDF3D-9225-446A-9041-4E68E716B86C}"/>
              </a:ext>
            </a:extLst>
          </p:cNvPr>
          <p:cNvSpPr/>
          <p:nvPr/>
        </p:nvSpPr>
        <p:spPr>
          <a:xfrm>
            <a:off x="9192296" y="4338238"/>
            <a:ext cx="2575420" cy="483636"/>
          </a:xfrm>
          <a:prstGeom prst="rect">
            <a:avLst/>
          </a:prstGeom>
          <a:solidFill>
            <a:schemeClr val="accent3"/>
          </a:solidFill>
        </p:spPr>
        <p:style>
          <a:lnRef idx="3">
            <a:schemeClr val="lt1"/>
          </a:lnRef>
          <a:fillRef idx="1">
            <a:schemeClr val="accent4"/>
          </a:fillRef>
          <a:effectRef idx="1">
            <a:schemeClr val="accent4"/>
          </a:effectRef>
          <a:fontRef idx="minor">
            <a:schemeClr val="lt1"/>
          </a:fontRef>
        </p:style>
        <p:txBody>
          <a:bodyPr rtlCol="0" anchor="ctr"/>
          <a:lstStyle/>
          <a:p>
            <a:r>
              <a:rPr lang="en-US" sz="1600" i="1">
                <a:solidFill>
                  <a:schemeClr val="bg1"/>
                </a:solidFill>
              </a:rPr>
              <a:t>Available data as a table</a:t>
            </a:r>
            <a:endParaRPr lang="en-US" sz="1600">
              <a:solidFill>
                <a:schemeClr val="bg1"/>
              </a:solidFill>
            </a:endParaRPr>
          </a:p>
        </p:txBody>
      </p:sp>
      <p:sp>
        <p:nvSpPr>
          <p:cNvPr id="24" name="Rectangle 23">
            <a:extLst>
              <a:ext uri="{FF2B5EF4-FFF2-40B4-BE49-F238E27FC236}">
                <a16:creationId xmlns:a16="http://schemas.microsoft.com/office/drawing/2014/main" id="{EDDA64DE-F6AA-4AF5-AFE4-8EE84B5FCF53}"/>
              </a:ext>
            </a:extLst>
          </p:cNvPr>
          <p:cNvSpPr/>
          <p:nvPr/>
        </p:nvSpPr>
        <p:spPr>
          <a:xfrm>
            <a:off x="9192296" y="3743330"/>
            <a:ext cx="2575420" cy="483636"/>
          </a:xfrm>
          <a:prstGeom prst="rect">
            <a:avLst/>
          </a:prstGeom>
          <a:solidFill>
            <a:schemeClr val="accent3"/>
          </a:solidFill>
        </p:spPr>
        <p:style>
          <a:lnRef idx="3">
            <a:schemeClr val="lt1"/>
          </a:lnRef>
          <a:fillRef idx="1">
            <a:schemeClr val="accent4"/>
          </a:fillRef>
          <a:effectRef idx="1">
            <a:schemeClr val="accent4"/>
          </a:effectRef>
          <a:fontRef idx="minor">
            <a:schemeClr val="lt1"/>
          </a:fontRef>
        </p:style>
        <p:txBody>
          <a:bodyPr rtlCol="0" anchor="ctr"/>
          <a:lstStyle/>
          <a:p>
            <a:r>
              <a:rPr lang="en-US" sz="1600" i="1">
                <a:solidFill>
                  <a:schemeClr val="bg1"/>
                </a:solidFill>
              </a:rPr>
              <a:t>Create and format visuals</a:t>
            </a:r>
            <a:endParaRPr lang="en-US" sz="1600">
              <a:solidFill>
                <a:schemeClr val="bg1"/>
              </a:solidFill>
            </a:endParaRPr>
          </a:p>
        </p:txBody>
      </p:sp>
      <p:sp>
        <p:nvSpPr>
          <p:cNvPr id="26" name="Rectangle 25">
            <a:extLst>
              <a:ext uri="{FF2B5EF4-FFF2-40B4-BE49-F238E27FC236}">
                <a16:creationId xmlns:a16="http://schemas.microsoft.com/office/drawing/2014/main" id="{06AD2905-E9B1-45A3-AE86-27073483D792}"/>
              </a:ext>
            </a:extLst>
          </p:cNvPr>
          <p:cNvSpPr/>
          <p:nvPr/>
        </p:nvSpPr>
        <p:spPr>
          <a:xfrm>
            <a:off x="303401" y="1733783"/>
            <a:ext cx="2072715" cy="104056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r>
              <a:rPr lang="en-US" sz="1600" i="1">
                <a:solidFill>
                  <a:schemeClr val="bg1"/>
                </a:solidFill>
              </a:rPr>
              <a:t>Primary Sections </a:t>
            </a:r>
            <a:br>
              <a:rPr lang="en-US" sz="1600" i="1">
                <a:solidFill>
                  <a:schemeClr val="bg1"/>
                </a:solidFill>
              </a:rPr>
            </a:br>
            <a:r>
              <a:rPr lang="en-US" sz="1600" i="1">
                <a:solidFill>
                  <a:schemeClr val="bg1"/>
                </a:solidFill>
              </a:rPr>
              <a:t>in Power BI</a:t>
            </a:r>
            <a:endParaRPr lang="en-US" sz="1600">
              <a:solidFill>
                <a:schemeClr val="bg1"/>
              </a:solidFill>
            </a:endParaRPr>
          </a:p>
        </p:txBody>
      </p:sp>
      <p:sp>
        <p:nvSpPr>
          <p:cNvPr id="27" name="Rectangle 26">
            <a:extLst>
              <a:ext uri="{FF2B5EF4-FFF2-40B4-BE49-F238E27FC236}">
                <a16:creationId xmlns:a16="http://schemas.microsoft.com/office/drawing/2014/main" id="{D3D30D96-8DF6-4451-B3C3-1A98CB09244D}"/>
              </a:ext>
            </a:extLst>
          </p:cNvPr>
          <p:cNvSpPr/>
          <p:nvPr/>
        </p:nvSpPr>
        <p:spPr>
          <a:xfrm>
            <a:off x="303401" y="3739183"/>
            <a:ext cx="2072715" cy="166374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r>
              <a:rPr lang="en-US" sz="1600" i="1">
                <a:solidFill>
                  <a:schemeClr val="bg1"/>
                </a:solidFill>
              </a:rPr>
              <a:t>Subsections</a:t>
            </a:r>
            <a:endParaRPr lang="en-US" sz="1600">
              <a:solidFill>
                <a:schemeClr val="bg1"/>
              </a:solidFill>
            </a:endParaRPr>
          </a:p>
        </p:txBody>
      </p:sp>
      <p:sp>
        <p:nvSpPr>
          <p:cNvPr id="5" name="Speech Bubble: Rectangle with Corners Rounded 4">
            <a:extLst>
              <a:ext uri="{FF2B5EF4-FFF2-40B4-BE49-F238E27FC236}">
                <a16:creationId xmlns:a16="http://schemas.microsoft.com/office/drawing/2014/main" id="{A2874D6B-11CD-4372-87EA-134A3716ECD5}"/>
              </a:ext>
            </a:extLst>
          </p:cNvPr>
          <p:cNvSpPr/>
          <p:nvPr/>
        </p:nvSpPr>
        <p:spPr>
          <a:xfrm>
            <a:off x="7084237" y="294216"/>
            <a:ext cx="4333683" cy="641904"/>
          </a:xfrm>
          <a:prstGeom prst="wedgeRoundRectCallout">
            <a:avLst>
              <a:gd name="adj1" fmla="val -33554"/>
              <a:gd name="adj2" fmla="val 90256"/>
              <a:gd name="adj3" fmla="val 16667"/>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i="1"/>
              <a:t>Advanced knowledge of Power BI not needed to use template… but it can help you further refine it</a:t>
            </a:r>
          </a:p>
        </p:txBody>
      </p:sp>
      <p:pic>
        <p:nvPicPr>
          <p:cNvPr id="29" name="Picture 28">
            <a:extLst>
              <a:ext uri="{FF2B5EF4-FFF2-40B4-BE49-F238E27FC236}">
                <a16:creationId xmlns:a16="http://schemas.microsoft.com/office/drawing/2014/main" id="{94408D63-0925-4E7E-9145-C44410843F1F}"/>
              </a:ext>
            </a:extLst>
          </p:cNvPr>
          <p:cNvPicPr>
            <a:picLocks noChangeAspect="1"/>
          </p:cNvPicPr>
          <p:nvPr/>
        </p:nvPicPr>
        <p:blipFill rotWithShape="1">
          <a:blip r:embed="rId3"/>
          <a:srcRect l="9631"/>
          <a:stretch/>
        </p:blipFill>
        <p:spPr>
          <a:xfrm>
            <a:off x="4267384" y="3905799"/>
            <a:ext cx="935177" cy="1254364"/>
          </a:xfrm>
          <a:prstGeom prst="rect">
            <a:avLst/>
          </a:prstGeom>
        </p:spPr>
      </p:pic>
      <p:pic>
        <p:nvPicPr>
          <p:cNvPr id="31" name="Picture 30">
            <a:extLst>
              <a:ext uri="{FF2B5EF4-FFF2-40B4-BE49-F238E27FC236}">
                <a16:creationId xmlns:a16="http://schemas.microsoft.com/office/drawing/2014/main" id="{64A13310-74F1-4E5B-A656-DA9293CBA0DE}"/>
              </a:ext>
            </a:extLst>
          </p:cNvPr>
          <p:cNvPicPr>
            <a:picLocks noChangeAspect="1"/>
          </p:cNvPicPr>
          <p:nvPr/>
        </p:nvPicPr>
        <p:blipFill rotWithShape="1">
          <a:blip r:embed="rId4"/>
          <a:srcRect r="11333"/>
          <a:stretch/>
        </p:blipFill>
        <p:spPr>
          <a:xfrm>
            <a:off x="7218980" y="3743330"/>
            <a:ext cx="490503" cy="1659599"/>
          </a:xfrm>
          <a:prstGeom prst="rect">
            <a:avLst/>
          </a:prstGeom>
        </p:spPr>
      </p:pic>
    </p:spTree>
    <p:extLst>
      <p:ext uri="{BB962C8B-B14F-4D97-AF65-F5344CB8AC3E}">
        <p14:creationId xmlns:p14="http://schemas.microsoft.com/office/powerpoint/2010/main" val="137309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LOAD JSON Data into Power BI</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36</a:t>
            </a:fld>
            <a:endParaRPr lang="en-US"/>
          </a:p>
        </p:txBody>
      </p:sp>
      <p:sp>
        <p:nvSpPr>
          <p:cNvPr id="8" name="Rectangle 7">
            <a:extLst>
              <a:ext uri="{FF2B5EF4-FFF2-40B4-BE49-F238E27FC236}">
                <a16:creationId xmlns:a16="http://schemas.microsoft.com/office/drawing/2014/main" id="{F3BEC5C8-7097-4976-94F6-6BFDA798BB11}"/>
              </a:ext>
            </a:extLst>
          </p:cNvPr>
          <p:cNvSpPr/>
          <p:nvPr/>
        </p:nvSpPr>
        <p:spPr>
          <a:xfrm>
            <a:off x="2124706" y="1602746"/>
            <a:ext cx="6602135" cy="483636"/>
          </a:xfrm>
          <a:prstGeom prst="rect">
            <a:avLst/>
          </a:prstGeom>
          <a:solidFill>
            <a:schemeClr val="accent2"/>
          </a:solidFill>
        </p:spPr>
        <p:style>
          <a:lnRef idx="3">
            <a:schemeClr val="lt1"/>
          </a:lnRef>
          <a:fillRef idx="1">
            <a:schemeClr val="accent1"/>
          </a:fillRef>
          <a:effectRef idx="1">
            <a:schemeClr val="accent1"/>
          </a:effectRef>
          <a:fontRef idx="minor">
            <a:schemeClr val="lt1"/>
          </a:fontRef>
        </p:style>
        <p:txBody>
          <a:bodyPr rtlCol="0" anchor="ctr"/>
          <a:lstStyle/>
          <a:p>
            <a:r>
              <a:rPr lang="en-US" sz="1600" i="1">
                <a:solidFill>
                  <a:schemeClr val="bg1"/>
                </a:solidFill>
              </a:rPr>
              <a:t>Point the tool to the 5 JSON files in Power Query. Done!</a:t>
            </a:r>
            <a:endParaRPr lang="en-US" sz="1600">
              <a:solidFill>
                <a:schemeClr val="bg1"/>
              </a:solidFill>
            </a:endParaRPr>
          </a:p>
        </p:txBody>
      </p:sp>
      <p:sp>
        <p:nvSpPr>
          <p:cNvPr id="11" name="Rectangle 10">
            <a:extLst>
              <a:ext uri="{FF2B5EF4-FFF2-40B4-BE49-F238E27FC236}">
                <a16:creationId xmlns:a16="http://schemas.microsoft.com/office/drawing/2014/main" id="{7E681B0D-21D0-4279-BB93-5D7DEC5A490C}"/>
              </a:ext>
            </a:extLst>
          </p:cNvPr>
          <p:cNvSpPr/>
          <p:nvPr/>
        </p:nvSpPr>
        <p:spPr>
          <a:xfrm>
            <a:off x="2124706" y="2086382"/>
            <a:ext cx="6602135" cy="64329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600" i="1">
                <a:solidFill>
                  <a:schemeClr val="bg1"/>
                </a:solidFill>
              </a:rPr>
              <a:t>Load more data, perform additional data transformations (e.g. joins, merges, delete unused columns, change column formatting) </a:t>
            </a:r>
            <a:endParaRPr lang="en-US" sz="1600">
              <a:solidFill>
                <a:schemeClr val="bg1"/>
              </a:solidFill>
            </a:endParaRPr>
          </a:p>
        </p:txBody>
      </p:sp>
      <p:sp>
        <p:nvSpPr>
          <p:cNvPr id="13" name="Rectangle 12">
            <a:extLst>
              <a:ext uri="{FF2B5EF4-FFF2-40B4-BE49-F238E27FC236}">
                <a16:creationId xmlns:a16="http://schemas.microsoft.com/office/drawing/2014/main" id="{C8921682-5A3F-4E33-B32F-B22296ECD376}"/>
              </a:ext>
            </a:extLst>
          </p:cNvPr>
          <p:cNvSpPr/>
          <p:nvPr/>
        </p:nvSpPr>
        <p:spPr>
          <a:xfrm>
            <a:off x="696480" y="1602746"/>
            <a:ext cx="1417546" cy="483636"/>
          </a:xfrm>
          <a:prstGeom prst="rect">
            <a:avLst/>
          </a:prstGeom>
          <a:solidFill>
            <a:schemeClr val="tx1"/>
          </a:solidFill>
        </p:spPr>
        <p:style>
          <a:lnRef idx="3">
            <a:schemeClr val="lt1"/>
          </a:lnRef>
          <a:fillRef idx="1">
            <a:schemeClr val="accent1"/>
          </a:fillRef>
          <a:effectRef idx="1">
            <a:schemeClr val="accent1"/>
          </a:effectRef>
          <a:fontRef idx="minor">
            <a:schemeClr val="lt1"/>
          </a:fontRef>
        </p:style>
        <p:txBody>
          <a:bodyPr rtlCol="0" anchor="ctr"/>
          <a:lstStyle/>
          <a:p>
            <a:pPr algn="r"/>
            <a:r>
              <a:rPr lang="en-US" sz="1600" b="1" i="1">
                <a:solidFill>
                  <a:schemeClr val="bg1"/>
                </a:solidFill>
              </a:rPr>
              <a:t>New Users:</a:t>
            </a:r>
            <a:endParaRPr lang="en-US" sz="1600" b="1">
              <a:solidFill>
                <a:schemeClr val="bg1"/>
              </a:solidFill>
            </a:endParaRPr>
          </a:p>
        </p:txBody>
      </p:sp>
      <p:sp>
        <p:nvSpPr>
          <p:cNvPr id="14" name="Rectangle 13">
            <a:extLst>
              <a:ext uri="{FF2B5EF4-FFF2-40B4-BE49-F238E27FC236}">
                <a16:creationId xmlns:a16="http://schemas.microsoft.com/office/drawing/2014/main" id="{378F9EE4-990E-4DAF-BA90-813893B19DC9}"/>
              </a:ext>
            </a:extLst>
          </p:cNvPr>
          <p:cNvSpPr/>
          <p:nvPr/>
        </p:nvSpPr>
        <p:spPr>
          <a:xfrm>
            <a:off x="696480" y="2086383"/>
            <a:ext cx="1417546" cy="643296"/>
          </a:xfrm>
          <a:prstGeom prst="rect">
            <a:avLst/>
          </a:prstGeom>
          <a:solidFill>
            <a:schemeClr val="tx1"/>
          </a:solidFill>
        </p:spPr>
        <p:style>
          <a:lnRef idx="3">
            <a:schemeClr val="lt1"/>
          </a:lnRef>
          <a:fillRef idx="1">
            <a:schemeClr val="accent1"/>
          </a:fillRef>
          <a:effectRef idx="1">
            <a:schemeClr val="accent1"/>
          </a:effectRef>
          <a:fontRef idx="minor">
            <a:schemeClr val="lt1"/>
          </a:fontRef>
        </p:style>
        <p:txBody>
          <a:bodyPr rtlCol="0" anchor="ctr"/>
          <a:lstStyle/>
          <a:p>
            <a:pPr algn="r"/>
            <a:r>
              <a:rPr lang="en-US" sz="1600" b="1" i="1">
                <a:solidFill>
                  <a:schemeClr val="bg1"/>
                </a:solidFill>
              </a:rPr>
              <a:t>Advanced Users:</a:t>
            </a:r>
            <a:endParaRPr lang="en-US" sz="1600" b="1">
              <a:solidFill>
                <a:schemeClr val="bg1"/>
              </a:solidFill>
            </a:endParaRPr>
          </a:p>
        </p:txBody>
      </p:sp>
      <p:sp>
        <p:nvSpPr>
          <p:cNvPr id="19" name="Text Placeholder 18">
            <a:extLst>
              <a:ext uri="{FF2B5EF4-FFF2-40B4-BE49-F238E27FC236}">
                <a16:creationId xmlns:a16="http://schemas.microsoft.com/office/drawing/2014/main" id="{16128F07-23BA-4190-9E0D-9FBCBDE3A4AC}"/>
              </a:ext>
            </a:extLst>
          </p:cNvPr>
          <p:cNvSpPr>
            <a:spLocks noGrp="1"/>
          </p:cNvSpPr>
          <p:nvPr>
            <p:ph type="body" sz="quarter" idx="13"/>
          </p:nvPr>
        </p:nvSpPr>
        <p:spPr/>
        <p:txBody>
          <a:bodyPr/>
          <a:lstStyle/>
          <a:p>
            <a:r>
              <a:rPr lang="en-US"/>
              <a:t>New users only need to load data; advanced users may further customize</a:t>
            </a:r>
          </a:p>
        </p:txBody>
      </p:sp>
      <p:pic>
        <p:nvPicPr>
          <p:cNvPr id="20" name="Picture 19">
            <a:extLst>
              <a:ext uri="{FF2B5EF4-FFF2-40B4-BE49-F238E27FC236}">
                <a16:creationId xmlns:a16="http://schemas.microsoft.com/office/drawing/2014/main" id="{AF027B24-B574-45BA-B9CB-5D7B777E8F5A}"/>
              </a:ext>
            </a:extLst>
          </p:cNvPr>
          <p:cNvPicPr>
            <a:picLocks noChangeAspect="1"/>
          </p:cNvPicPr>
          <p:nvPr/>
        </p:nvPicPr>
        <p:blipFill rotWithShape="1">
          <a:blip r:embed="rId3"/>
          <a:srcRect l="1138" r="61533"/>
          <a:stretch/>
        </p:blipFill>
        <p:spPr>
          <a:xfrm>
            <a:off x="621161" y="3433502"/>
            <a:ext cx="1910824" cy="1701046"/>
          </a:xfrm>
          <a:prstGeom prst="rect">
            <a:avLst/>
          </a:prstGeom>
        </p:spPr>
      </p:pic>
      <p:sp>
        <p:nvSpPr>
          <p:cNvPr id="21" name="Speech Bubble: Rectangle with Corners Rounded 20">
            <a:extLst>
              <a:ext uri="{FF2B5EF4-FFF2-40B4-BE49-F238E27FC236}">
                <a16:creationId xmlns:a16="http://schemas.microsoft.com/office/drawing/2014/main" id="{88D1A3C2-ADDD-4947-A6D8-AC799E519C5E}"/>
              </a:ext>
            </a:extLst>
          </p:cNvPr>
          <p:cNvSpPr/>
          <p:nvPr/>
        </p:nvSpPr>
        <p:spPr>
          <a:xfrm>
            <a:off x="1611578" y="2919342"/>
            <a:ext cx="3455226" cy="375284"/>
          </a:xfrm>
          <a:prstGeom prst="wedgeRoundRectCallout">
            <a:avLst>
              <a:gd name="adj1" fmla="val -44541"/>
              <a:gd name="adj2" fmla="val 88731"/>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400" i="1">
                <a:solidFill>
                  <a:schemeClr val="bg1"/>
                </a:solidFill>
              </a:rPr>
              <a:t>Put your JSON files in a folder…</a:t>
            </a:r>
            <a:endParaRPr lang="en-US" sz="1400">
              <a:solidFill>
                <a:schemeClr val="bg1"/>
              </a:solidFill>
            </a:endParaRPr>
          </a:p>
        </p:txBody>
      </p:sp>
      <p:sp>
        <p:nvSpPr>
          <p:cNvPr id="22" name="Speech Bubble: Rectangle with Corners Rounded 21">
            <a:extLst>
              <a:ext uri="{FF2B5EF4-FFF2-40B4-BE49-F238E27FC236}">
                <a16:creationId xmlns:a16="http://schemas.microsoft.com/office/drawing/2014/main" id="{4DCF49CC-51D1-4EB1-942A-0E5244B2604F}"/>
              </a:ext>
            </a:extLst>
          </p:cNvPr>
          <p:cNvSpPr/>
          <p:nvPr/>
        </p:nvSpPr>
        <p:spPr>
          <a:xfrm>
            <a:off x="5676776" y="2925843"/>
            <a:ext cx="5485293" cy="587961"/>
          </a:xfrm>
          <a:prstGeom prst="wedgeRoundRectCallout">
            <a:avLst>
              <a:gd name="adj1" fmla="val -478"/>
              <a:gd name="adj2" fmla="val 90348"/>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400" i="1">
                <a:solidFill>
                  <a:schemeClr val="bg1"/>
                </a:solidFill>
              </a:rPr>
              <a:t>In the Power BI template, there are 6 ‘Parameters’ in Power Query editor you need to provide inputs for:</a:t>
            </a:r>
            <a:endParaRPr lang="en-US" sz="1400">
              <a:solidFill>
                <a:schemeClr val="bg1"/>
              </a:solidFill>
            </a:endParaRPr>
          </a:p>
        </p:txBody>
      </p:sp>
      <p:pic>
        <p:nvPicPr>
          <p:cNvPr id="23" name="Picture 22">
            <a:extLst>
              <a:ext uri="{FF2B5EF4-FFF2-40B4-BE49-F238E27FC236}">
                <a16:creationId xmlns:a16="http://schemas.microsoft.com/office/drawing/2014/main" id="{5FA9CB92-5865-4F05-9B9E-65EAA1524FBC}"/>
              </a:ext>
            </a:extLst>
          </p:cNvPr>
          <p:cNvPicPr>
            <a:picLocks noChangeAspect="1"/>
          </p:cNvPicPr>
          <p:nvPr/>
        </p:nvPicPr>
        <p:blipFill>
          <a:blip r:embed="rId4"/>
          <a:stretch>
            <a:fillRect/>
          </a:stretch>
        </p:blipFill>
        <p:spPr>
          <a:xfrm>
            <a:off x="7381421" y="3796753"/>
            <a:ext cx="3725933" cy="1877998"/>
          </a:xfrm>
          <a:prstGeom prst="rect">
            <a:avLst/>
          </a:prstGeom>
        </p:spPr>
      </p:pic>
      <p:sp>
        <p:nvSpPr>
          <p:cNvPr id="25" name="Rectangle: Rounded Corners 24">
            <a:extLst>
              <a:ext uri="{FF2B5EF4-FFF2-40B4-BE49-F238E27FC236}">
                <a16:creationId xmlns:a16="http://schemas.microsoft.com/office/drawing/2014/main" id="{8DFFE162-032B-4185-BB9F-04A3220EBC86}"/>
              </a:ext>
            </a:extLst>
          </p:cNvPr>
          <p:cNvSpPr/>
          <p:nvPr/>
        </p:nvSpPr>
        <p:spPr>
          <a:xfrm>
            <a:off x="644131" y="3494460"/>
            <a:ext cx="1704644" cy="215652"/>
          </a:xfrm>
          <a:prstGeom prst="roundRect">
            <a:avLst/>
          </a:prstGeom>
          <a:noFill/>
          <a:ln w="28575">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1E5F2FFA-CE1B-4085-A836-6F04B17B2E66}"/>
              </a:ext>
            </a:extLst>
          </p:cNvPr>
          <p:cNvSpPr/>
          <p:nvPr/>
        </p:nvSpPr>
        <p:spPr>
          <a:xfrm>
            <a:off x="5798697" y="3790605"/>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path_JSON</a:t>
            </a:r>
            <a:endParaRPr lang="en-US" sz="1400" b="1">
              <a:solidFill>
                <a:schemeClr val="bg2"/>
              </a:solidFill>
            </a:endParaRPr>
          </a:p>
        </p:txBody>
      </p:sp>
      <p:sp>
        <p:nvSpPr>
          <p:cNvPr id="27" name="Rectangle: Rounded Corners 26">
            <a:extLst>
              <a:ext uri="{FF2B5EF4-FFF2-40B4-BE49-F238E27FC236}">
                <a16:creationId xmlns:a16="http://schemas.microsoft.com/office/drawing/2014/main" id="{45673FBA-6DB4-412A-8582-C473F8BCB84D}"/>
              </a:ext>
            </a:extLst>
          </p:cNvPr>
          <p:cNvSpPr/>
          <p:nvPr/>
        </p:nvSpPr>
        <p:spPr>
          <a:xfrm>
            <a:off x="5798697" y="4125872"/>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file_Views</a:t>
            </a:r>
            <a:endParaRPr lang="en-US" sz="1400" b="1">
              <a:solidFill>
                <a:schemeClr val="bg2"/>
              </a:solidFill>
            </a:endParaRPr>
          </a:p>
        </p:txBody>
      </p:sp>
      <p:sp>
        <p:nvSpPr>
          <p:cNvPr id="28" name="Rectangle: Rounded Corners 27">
            <a:extLst>
              <a:ext uri="{FF2B5EF4-FFF2-40B4-BE49-F238E27FC236}">
                <a16:creationId xmlns:a16="http://schemas.microsoft.com/office/drawing/2014/main" id="{357E604E-8611-44B0-9B81-90F1821E430F}"/>
              </a:ext>
            </a:extLst>
          </p:cNvPr>
          <p:cNvSpPr/>
          <p:nvPr/>
        </p:nvSpPr>
        <p:spPr>
          <a:xfrm>
            <a:off x="5798697" y="4447526"/>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file_Links</a:t>
            </a:r>
            <a:endParaRPr lang="en-US" sz="1400" b="1">
              <a:solidFill>
                <a:schemeClr val="bg2"/>
              </a:solidFill>
            </a:endParaRPr>
          </a:p>
        </p:txBody>
      </p:sp>
      <p:sp>
        <p:nvSpPr>
          <p:cNvPr id="29" name="Rectangle: Rounded Corners 28">
            <a:extLst>
              <a:ext uri="{FF2B5EF4-FFF2-40B4-BE49-F238E27FC236}">
                <a16:creationId xmlns:a16="http://schemas.microsoft.com/office/drawing/2014/main" id="{24982C58-F6AB-4274-A399-1FC112802109}"/>
              </a:ext>
            </a:extLst>
          </p:cNvPr>
          <p:cNvSpPr/>
          <p:nvPr/>
        </p:nvSpPr>
        <p:spPr>
          <a:xfrm>
            <a:off x="5798697" y="4769181"/>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file_Warnings</a:t>
            </a:r>
            <a:endParaRPr lang="en-US" sz="1400" b="1">
              <a:solidFill>
                <a:schemeClr val="bg2"/>
              </a:solidFill>
            </a:endParaRPr>
          </a:p>
        </p:txBody>
      </p:sp>
      <p:sp>
        <p:nvSpPr>
          <p:cNvPr id="30" name="Rectangle: Rounded Corners 29">
            <a:extLst>
              <a:ext uri="{FF2B5EF4-FFF2-40B4-BE49-F238E27FC236}">
                <a16:creationId xmlns:a16="http://schemas.microsoft.com/office/drawing/2014/main" id="{5F29DD8E-677E-4B33-AA57-42E5BA787094}"/>
              </a:ext>
            </a:extLst>
          </p:cNvPr>
          <p:cNvSpPr/>
          <p:nvPr/>
        </p:nvSpPr>
        <p:spPr>
          <a:xfrm>
            <a:off x="5798697" y="5090835"/>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file_Sheets</a:t>
            </a:r>
            <a:endParaRPr lang="en-US" sz="1400" b="1">
              <a:solidFill>
                <a:schemeClr val="bg2"/>
              </a:solidFill>
            </a:endParaRPr>
          </a:p>
        </p:txBody>
      </p:sp>
      <p:sp>
        <p:nvSpPr>
          <p:cNvPr id="31" name="Rectangle: Rounded Corners 30">
            <a:extLst>
              <a:ext uri="{FF2B5EF4-FFF2-40B4-BE49-F238E27FC236}">
                <a16:creationId xmlns:a16="http://schemas.microsoft.com/office/drawing/2014/main" id="{ADBDA471-79BC-4265-9C84-1D170715951E}"/>
              </a:ext>
            </a:extLst>
          </p:cNvPr>
          <p:cNvSpPr/>
          <p:nvPr/>
        </p:nvSpPr>
        <p:spPr>
          <a:xfrm>
            <a:off x="5798697" y="5404938"/>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file_Elements</a:t>
            </a:r>
            <a:endParaRPr lang="en-US" sz="1400" b="1">
              <a:solidFill>
                <a:schemeClr val="bg2"/>
              </a:solidFill>
            </a:endParaRPr>
          </a:p>
        </p:txBody>
      </p:sp>
      <p:sp>
        <p:nvSpPr>
          <p:cNvPr id="32" name="Rectangle: Rounded Corners 31">
            <a:extLst>
              <a:ext uri="{FF2B5EF4-FFF2-40B4-BE49-F238E27FC236}">
                <a16:creationId xmlns:a16="http://schemas.microsoft.com/office/drawing/2014/main" id="{1BF39B5A-2963-4252-B44D-3C210A2B8CD7}"/>
              </a:ext>
            </a:extLst>
          </p:cNvPr>
          <p:cNvSpPr/>
          <p:nvPr/>
        </p:nvSpPr>
        <p:spPr>
          <a:xfrm>
            <a:off x="759257" y="4091785"/>
            <a:ext cx="1704644" cy="201220"/>
          </a:xfrm>
          <a:prstGeom prst="roundRect">
            <a:avLst/>
          </a:prstGeom>
          <a:noFill/>
          <a:ln w="1905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1FC80528-E984-4B6E-831C-F55E8B1BC913}"/>
              </a:ext>
            </a:extLst>
          </p:cNvPr>
          <p:cNvSpPr/>
          <p:nvPr/>
        </p:nvSpPr>
        <p:spPr>
          <a:xfrm>
            <a:off x="759256" y="4695251"/>
            <a:ext cx="1704644" cy="201220"/>
          </a:xfrm>
          <a:prstGeom prst="roundRect">
            <a:avLst/>
          </a:prstGeom>
          <a:noFill/>
          <a:ln w="1905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494F1984-1A37-4DF6-AC52-4AACEE1BEBD9}"/>
              </a:ext>
            </a:extLst>
          </p:cNvPr>
          <p:cNvSpPr/>
          <p:nvPr/>
        </p:nvSpPr>
        <p:spPr>
          <a:xfrm>
            <a:off x="759256" y="4892139"/>
            <a:ext cx="1704644" cy="201220"/>
          </a:xfrm>
          <a:prstGeom prst="roundRect">
            <a:avLst/>
          </a:prstGeom>
          <a:noFill/>
          <a:ln w="1905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B261574E-9695-487A-8DBE-032F7518DE34}"/>
              </a:ext>
            </a:extLst>
          </p:cNvPr>
          <p:cNvSpPr/>
          <p:nvPr/>
        </p:nvSpPr>
        <p:spPr>
          <a:xfrm>
            <a:off x="759259" y="4487198"/>
            <a:ext cx="1704644" cy="201220"/>
          </a:xfrm>
          <a:prstGeom prst="roundRect">
            <a:avLst/>
          </a:prstGeom>
          <a:noFill/>
          <a:ln w="1905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53C88756-45CA-49A7-B738-3CB8DF7AD885}"/>
              </a:ext>
            </a:extLst>
          </p:cNvPr>
          <p:cNvSpPr/>
          <p:nvPr/>
        </p:nvSpPr>
        <p:spPr>
          <a:xfrm>
            <a:off x="759258" y="4288673"/>
            <a:ext cx="1704644" cy="201220"/>
          </a:xfrm>
          <a:prstGeom prst="roundRect">
            <a:avLst/>
          </a:prstGeom>
          <a:noFill/>
          <a:ln w="1905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7" name="Connector: Elbow 36">
            <a:extLst>
              <a:ext uri="{FF2B5EF4-FFF2-40B4-BE49-F238E27FC236}">
                <a16:creationId xmlns:a16="http://schemas.microsoft.com/office/drawing/2014/main" id="{DC3F3A56-3467-472D-BF55-ACE94F6B3AF4}"/>
              </a:ext>
            </a:extLst>
          </p:cNvPr>
          <p:cNvCxnSpPr>
            <a:cxnSpLocks/>
            <a:stCxn id="25" idx="3"/>
            <a:endCxn id="26" idx="1"/>
          </p:cNvCxnSpPr>
          <p:nvPr/>
        </p:nvCxnSpPr>
        <p:spPr>
          <a:xfrm>
            <a:off x="2348775" y="3602286"/>
            <a:ext cx="3449922" cy="323226"/>
          </a:xfrm>
          <a:prstGeom prst="bentConnector3">
            <a:avLst>
              <a:gd name="adj1" fmla="val 50000"/>
            </a:avLst>
          </a:prstGeom>
          <a:ln w="19050"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Connector: Elbow 37">
            <a:extLst>
              <a:ext uri="{FF2B5EF4-FFF2-40B4-BE49-F238E27FC236}">
                <a16:creationId xmlns:a16="http://schemas.microsoft.com/office/drawing/2014/main" id="{C63739D3-9EF2-4FC8-9BC3-F1664120AE06}"/>
              </a:ext>
            </a:extLst>
          </p:cNvPr>
          <p:cNvCxnSpPr>
            <a:cxnSpLocks/>
            <a:stCxn id="32" idx="3"/>
            <a:endCxn id="27" idx="1"/>
          </p:cNvCxnSpPr>
          <p:nvPr/>
        </p:nvCxnSpPr>
        <p:spPr>
          <a:xfrm>
            <a:off x="2463901" y="4192395"/>
            <a:ext cx="3334796" cy="68384"/>
          </a:xfrm>
          <a:prstGeom prst="bentConnector3">
            <a:avLst>
              <a:gd name="adj1" fmla="val 54341"/>
            </a:avLst>
          </a:prstGeom>
          <a:ln w="19050"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Connector: Elbow 38">
            <a:extLst>
              <a:ext uri="{FF2B5EF4-FFF2-40B4-BE49-F238E27FC236}">
                <a16:creationId xmlns:a16="http://schemas.microsoft.com/office/drawing/2014/main" id="{BDF0D155-1B47-4C78-BEDE-C7EDF32CDFE1}"/>
              </a:ext>
            </a:extLst>
          </p:cNvPr>
          <p:cNvCxnSpPr>
            <a:cxnSpLocks/>
            <a:stCxn id="34" idx="3"/>
            <a:endCxn id="31" idx="1"/>
          </p:cNvCxnSpPr>
          <p:nvPr/>
        </p:nvCxnSpPr>
        <p:spPr>
          <a:xfrm>
            <a:off x="2463900" y="4992749"/>
            <a:ext cx="3334797" cy="547096"/>
          </a:xfrm>
          <a:prstGeom prst="bentConnector3">
            <a:avLst>
              <a:gd name="adj1" fmla="val 10927"/>
            </a:avLst>
          </a:prstGeom>
          <a:ln w="19050"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Connector: Elbow 39">
            <a:extLst>
              <a:ext uri="{FF2B5EF4-FFF2-40B4-BE49-F238E27FC236}">
                <a16:creationId xmlns:a16="http://schemas.microsoft.com/office/drawing/2014/main" id="{B6C411A0-3C82-44FA-8562-73F2B6EA7715}"/>
              </a:ext>
            </a:extLst>
          </p:cNvPr>
          <p:cNvCxnSpPr>
            <a:cxnSpLocks/>
            <a:stCxn id="33" idx="3"/>
            <a:endCxn id="30" idx="1"/>
          </p:cNvCxnSpPr>
          <p:nvPr/>
        </p:nvCxnSpPr>
        <p:spPr>
          <a:xfrm>
            <a:off x="2463900" y="4795861"/>
            <a:ext cx="3334797" cy="429881"/>
          </a:xfrm>
          <a:prstGeom prst="bentConnector3">
            <a:avLst>
              <a:gd name="adj1" fmla="val 24865"/>
            </a:avLst>
          </a:prstGeom>
          <a:ln w="19050"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Connector: Elbow 40">
            <a:extLst>
              <a:ext uri="{FF2B5EF4-FFF2-40B4-BE49-F238E27FC236}">
                <a16:creationId xmlns:a16="http://schemas.microsoft.com/office/drawing/2014/main" id="{95C9E993-8905-4E4C-8D9F-ED988E8768B5}"/>
              </a:ext>
            </a:extLst>
          </p:cNvPr>
          <p:cNvCxnSpPr>
            <a:cxnSpLocks/>
            <a:stCxn id="35" idx="3"/>
            <a:endCxn id="29" idx="1"/>
          </p:cNvCxnSpPr>
          <p:nvPr/>
        </p:nvCxnSpPr>
        <p:spPr>
          <a:xfrm>
            <a:off x="2463903" y="4587808"/>
            <a:ext cx="3334794" cy="316280"/>
          </a:xfrm>
          <a:prstGeom prst="bentConnector3">
            <a:avLst>
              <a:gd name="adj1" fmla="val 36747"/>
            </a:avLst>
          </a:prstGeom>
          <a:ln w="19050"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Connector: Elbow 41">
            <a:extLst>
              <a:ext uri="{FF2B5EF4-FFF2-40B4-BE49-F238E27FC236}">
                <a16:creationId xmlns:a16="http://schemas.microsoft.com/office/drawing/2014/main" id="{AE4387A4-9C3D-4477-97E4-6F4E727B334F}"/>
              </a:ext>
            </a:extLst>
          </p:cNvPr>
          <p:cNvCxnSpPr>
            <a:cxnSpLocks/>
            <a:stCxn id="36" idx="3"/>
            <a:endCxn id="28" idx="1"/>
          </p:cNvCxnSpPr>
          <p:nvPr/>
        </p:nvCxnSpPr>
        <p:spPr>
          <a:xfrm>
            <a:off x="2463902" y="4389283"/>
            <a:ext cx="3334795" cy="193150"/>
          </a:xfrm>
          <a:prstGeom prst="bentConnector3">
            <a:avLst>
              <a:gd name="adj1" fmla="val 44059"/>
            </a:avLst>
          </a:prstGeom>
          <a:ln w="19050"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44070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1ABD7250-F267-4801-BCF1-060DFBA36972}"/>
              </a:ext>
            </a:extLst>
          </p:cNvPr>
          <p:cNvPicPr>
            <a:picLocks noChangeAspect="1"/>
          </p:cNvPicPr>
          <p:nvPr/>
        </p:nvPicPr>
        <p:blipFill>
          <a:blip r:embed="rId3"/>
          <a:stretch>
            <a:fillRect/>
          </a:stretch>
        </p:blipFill>
        <p:spPr>
          <a:xfrm>
            <a:off x="4925896" y="3037954"/>
            <a:ext cx="4812852" cy="3604489"/>
          </a:xfrm>
          <a:prstGeom prst="rect">
            <a:avLst/>
          </a:prstGeom>
        </p:spPr>
      </p:pic>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LOAD JSON Data into Power BI</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37</a:t>
            </a:fld>
            <a:endParaRPr lang="en-US"/>
          </a:p>
        </p:txBody>
      </p:sp>
      <p:sp>
        <p:nvSpPr>
          <p:cNvPr id="8" name="Rectangle 7">
            <a:extLst>
              <a:ext uri="{FF2B5EF4-FFF2-40B4-BE49-F238E27FC236}">
                <a16:creationId xmlns:a16="http://schemas.microsoft.com/office/drawing/2014/main" id="{F3BEC5C8-7097-4976-94F6-6BFDA798BB11}"/>
              </a:ext>
            </a:extLst>
          </p:cNvPr>
          <p:cNvSpPr/>
          <p:nvPr/>
        </p:nvSpPr>
        <p:spPr>
          <a:xfrm>
            <a:off x="2124706" y="1602746"/>
            <a:ext cx="6602135" cy="483636"/>
          </a:xfrm>
          <a:prstGeom prst="rect">
            <a:avLst/>
          </a:prstGeom>
          <a:solidFill>
            <a:schemeClr val="accent2"/>
          </a:solidFill>
        </p:spPr>
        <p:style>
          <a:lnRef idx="3">
            <a:schemeClr val="lt1"/>
          </a:lnRef>
          <a:fillRef idx="1">
            <a:schemeClr val="accent1"/>
          </a:fillRef>
          <a:effectRef idx="1">
            <a:schemeClr val="accent1"/>
          </a:effectRef>
          <a:fontRef idx="minor">
            <a:schemeClr val="lt1"/>
          </a:fontRef>
        </p:style>
        <p:txBody>
          <a:bodyPr rtlCol="0" anchor="ctr"/>
          <a:lstStyle/>
          <a:p>
            <a:r>
              <a:rPr lang="en-US" sz="1600" i="1">
                <a:solidFill>
                  <a:schemeClr val="bg1"/>
                </a:solidFill>
              </a:rPr>
              <a:t>Point the tool to the 5 JSON files in Power Query. Done!</a:t>
            </a:r>
            <a:endParaRPr lang="en-US" sz="1600">
              <a:solidFill>
                <a:schemeClr val="bg1"/>
              </a:solidFill>
            </a:endParaRPr>
          </a:p>
        </p:txBody>
      </p:sp>
      <p:sp>
        <p:nvSpPr>
          <p:cNvPr id="11" name="Rectangle 10">
            <a:extLst>
              <a:ext uri="{FF2B5EF4-FFF2-40B4-BE49-F238E27FC236}">
                <a16:creationId xmlns:a16="http://schemas.microsoft.com/office/drawing/2014/main" id="{7E681B0D-21D0-4279-BB93-5D7DEC5A490C}"/>
              </a:ext>
            </a:extLst>
          </p:cNvPr>
          <p:cNvSpPr/>
          <p:nvPr/>
        </p:nvSpPr>
        <p:spPr>
          <a:xfrm>
            <a:off x="2124706" y="2086382"/>
            <a:ext cx="6602135" cy="64329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600" i="1">
                <a:solidFill>
                  <a:schemeClr val="bg1"/>
                </a:solidFill>
              </a:rPr>
              <a:t>Load more data, perform additional data transformations (e.g. joins, merges, delete unused columns, change column formatting) </a:t>
            </a:r>
            <a:endParaRPr lang="en-US" sz="1600">
              <a:solidFill>
                <a:schemeClr val="bg1"/>
              </a:solidFill>
            </a:endParaRPr>
          </a:p>
        </p:txBody>
      </p:sp>
      <p:sp>
        <p:nvSpPr>
          <p:cNvPr id="13" name="Rectangle 12">
            <a:extLst>
              <a:ext uri="{FF2B5EF4-FFF2-40B4-BE49-F238E27FC236}">
                <a16:creationId xmlns:a16="http://schemas.microsoft.com/office/drawing/2014/main" id="{C8921682-5A3F-4E33-B32F-B22296ECD376}"/>
              </a:ext>
            </a:extLst>
          </p:cNvPr>
          <p:cNvSpPr/>
          <p:nvPr/>
        </p:nvSpPr>
        <p:spPr>
          <a:xfrm>
            <a:off x="696480" y="1602746"/>
            <a:ext cx="1417546" cy="483636"/>
          </a:xfrm>
          <a:prstGeom prst="rect">
            <a:avLst/>
          </a:prstGeom>
          <a:solidFill>
            <a:schemeClr val="tx1"/>
          </a:solidFill>
        </p:spPr>
        <p:style>
          <a:lnRef idx="3">
            <a:schemeClr val="lt1"/>
          </a:lnRef>
          <a:fillRef idx="1">
            <a:schemeClr val="accent1"/>
          </a:fillRef>
          <a:effectRef idx="1">
            <a:schemeClr val="accent1"/>
          </a:effectRef>
          <a:fontRef idx="minor">
            <a:schemeClr val="lt1"/>
          </a:fontRef>
        </p:style>
        <p:txBody>
          <a:bodyPr rtlCol="0" anchor="ctr"/>
          <a:lstStyle/>
          <a:p>
            <a:pPr algn="r"/>
            <a:r>
              <a:rPr lang="en-US" sz="1600" b="1" i="1">
                <a:solidFill>
                  <a:schemeClr val="bg1"/>
                </a:solidFill>
              </a:rPr>
              <a:t>New Users:</a:t>
            </a:r>
            <a:endParaRPr lang="en-US" sz="1600" b="1">
              <a:solidFill>
                <a:schemeClr val="bg1"/>
              </a:solidFill>
            </a:endParaRPr>
          </a:p>
        </p:txBody>
      </p:sp>
      <p:sp>
        <p:nvSpPr>
          <p:cNvPr id="14" name="Rectangle 13">
            <a:extLst>
              <a:ext uri="{FF2B5EF4-FFF2-40B4-BE49-F238E27FC236}">
                <a16:creationId xmlns:a16="http://schemas.microsoft.com/office/drawing/2014/main" id="{378F9EE4-990E-4DAF-BA90-813893B19DC9}"/>
              </a:ext>
            </a:extLst>
          </p:cNvPr>
          <p:cNvSpPr/>
          <p:nvPr/>
        </p:nvSpPr>
        <p:spPr>
          <a:xfrm>
            <a:off x="696480" y="2086383"/>
            <a:ext cx="1417546" cy="643296"/>
          </a:xfrm>
          <a:prstGeom prst="rect">
            <a:avLst/>
          </a:prstGeom>
          <a:solidFill>
            <a:schemeClr val="tx1"/>
          </a:solidFill>
        </p:spPr>
        <p:style>
          <a:lnRef idx="3">
            <a:schemeClr val="lt1"/>
          </a:lnRef>
          <a:fillRef idx="1">
            <a:schemeClr val="accent1"/>
          </a:fillRef>
          <a:effectRef idx="1">
            <a:schemeClr val="accent1"/>
          </a:effectRef>
          <a:fontRef idx="minor">
            <a:schemeClr val="lt1"/>
          </a:fontRef>
        </p:style>
        <p:txBody>
          <a:bodyPr rtlCol="0" anchor="ctr"/>
          <a:lstStyle/>
          <a:p>
            <a:pPr algn="r"/>
            <a:r>
              <a:rPr lang="en-US" sz="1600" b="1" i="1">
                <a:solidFill>
                  <a:schemeClr val="bg1"/>
                </a:solidFill>
              </a:rPr>
              <a:t>Advanced Users:</a:t>
            </a:r>
            <a:endParaRPr lang="en-US" sz="1600" b="1">
              <a:solidFill>
                <a:schemeClr val="bg1"/>
              </a:solidFill>
            </a:endParaRPr>
          </a:p>
        </p:txBody>
      </p:sp>
      <p:sp>
        <p:nvSpPr>
          <p:cNvPr id="19" name="Text Placeholder 18">
            <a:extLst>
              <a:ext uri="{FF2B5EF4-FFF2-40B4-BE49-F238E27FC236}">
                <a16:creationId xmlns:a16="http://schemas.microsoft.com/office/drawing/2014/main" id="{16128F07-23BA-4190-9E0D-9FBCBDE3A4AC}"/>
              </a:ext>
            </a:extLst>
          </p:cNvPr>
          <p:cNvSpPr>
            <a:spLocks noGrp="1"/>
          </p:cNvSpPr>
          <p:nvPr>
            <p:ph type="body" sz="quarter" idx="13"/>
          </p:nvPr>
        </p:nvSpPr>
        <p:spPr/>
        <p:txBody>
          <a:bodyPr/>
          <a:lstStyle/>
          <a:p>
            <a:r>
              <a:rPr lang="en-US"/>
              <a:t>New users only need to load data; advanced users may further customize</a:t>
            </a:r>
          </a:p>
        </p:txBody>
      </p:sp>
      <p:pic>
        <p:nvPicPr>
          <p:cNvPr id="20" name="Picture 19">
            <a:extLst>
              <a:ext uri="{FF2B5EF4-FFF2-40B4-BE49-F238E27FC236}">
                <a16:creationId xmlns:a16="http://schemas.microsoft.com/office/drawing/2014/main" id="{AF027B24-B574-45BA-B9CB-5D7B777E8F5A}"/>
              </a:ext>
            </a:extLst>
          </p:cNvPr>
          <p:cNvPicPr>
            <a:picLocks noChangeAspect="1"/>
          </p:cNvPicPr>
          <p:nvPr/>
        </p:nvPicPr>
        <p:blipFill rotWithShape="1">
          <a:blip r:embed="rId4"/>
          <a:srcRect l="1138" r="61533"/>
          <a:stretch/>
        </p:blipFill>
        <p:spPr>
          <a:xfrm>
            <a:off x="621161" y="4071076"/>
            <a:ext cx="1910824" cy="1701046"/>
          </a:xfrm>
          <a:prstGeom prst="rect">
            <a:avLst/>
          </a:prstGeom>
        </p:spPr>
      </p:pic>
      <p:sp>
        <p:nvSpPr>
          <p:cNvPr id="25" name="Rectangle: Rounded Corners 24">
            <a:extLst>
              <a:ext uri="{FF2B5EF4-FFF2-40B4-BE49-F238E27FC236}">
                <a16:creationId xmlns:a16="http://schemas.microsoft.com/office/drawing/2014/main" id="{8DFFE162-032B-4185-BB9F-04A3220EBC86}"/>
              </a:ext>
            </a:extLst>
          </p:cNvPr>
          <p:cNvSpPr/>
          <p:nvPr/>
        </p:nvSpPr>
        <p:spPr>
          <a:xfrm>
            <a:off x="644131" y="4132034"/>
            <a:ext cx="1704644" cy="215652"/>
          </a:xfrm>
          <a:prstGeom prst="roundRect">
            <a:avLst/>
          </a:prstGeom>
          <a:noFill/>
          <a:ln w="28575">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1E5F2FFA-CE1B-4085-A836-6F04B17B2E66}"/>
              </a:ext>
            </a:extLst>
          </p:cNvPr>
          <p:cNvSpPr/>
          <p:nvPr/>
        </p:nvSpPr>
        <p:spPr>
          <a:xfrm>
            <a:off x="3649999" y="5848232"/>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path_JSON</a:t>
            </a:r>
            <a:endParaRPr lang="en-US" sz="1400" b="1">
              <a:solidFill>
                <a:schemeClr val="bg2"/>
              </a:solidFill>
            </a:endParaRPr>
          </a:p>
        </p:txBody>
      </p:sp>
      <p:sp>
        <p:nvSpPr>
          <p:cNvPr id="27" name="Rectangle: Rounded Corners 26">
            <a:extLst>
              <a:ext uri="{FF2B5EF4-FFF2-40B4-BE49-F238E27FC236}">
                <a16:creationId xmlns:a16="http://schemas.microsoft.com/office/drawing/2014/main" id="{45673FBA-6DB4-412A-8582-C473F8BCB84D}"/>
              </a:ext>
            </a:extLst>
          </p:cNvPr>
          <p:cNvSpPr/>
          <p:nvPr/>
        </p:nvSpPr>
        <p:spPr>
          <a:xfrm>
            <a:off x="3649999" y="3845561"/>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file_Views</a:t>
            </a:r>
            <a:endParaRPr lang="en-US" sz="1400" b="1">
              <a:solidFill>
                <a:schemeClr val="bg2"/>
              </a:solidFill>
            </a:endParaRPr>
          </a:p>
        </p:txBody>
      </p:sp>
      <p:sp>
        <p:nvSpPr>
          <p:cNvPr id="28" name="Rectangle: Rounded Corners 27">
            <a:extLst>
              <a:ext uri="{FF2B5EF4-FFF2-40B4-BE49-F238E27FC236}">
                <a16:creationId xmlns:a16="http://schemas.microsoft.com/office/drawing/2014/main" id="{357E604E-8611-44B0-9B81-90F1821E430F}"/>
              </a:ext>
            </a:extLst>
          </p:cNvPr>
          <p:cNvSpPr/>
          <p:nvPr/>
        </p:nvSpPr>
        <p:spPr>
          <a:xfrm>
            <a:off x="3649999" y="4638872"/>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file_Links</a:t>
            </a:r>
            <a:endParaRPr lang="en-US" sz="1400" b="1">
              <a:solidFill>
                <a:schemeClr val="bg2"/>
              </a:solidFill>
            </a:endParaRPr>
          </a:p>
        </p:txBody>
      </p:sp>
      <p:sp>
        <p:nvSpPr>
          <p:cNvPr id="29" name="Rectangle: Rounded Corners 28">
            <a:extLst>
              <a:ext uri="{FF2B5EF4-FFF2-40B4-BE49-F238E27FC236}">
                <a16:creationId xmlns:a16="http://schemas.microsoft.com/office/drawing/2014/main" id="{24982C58-F6AB-4274-A399-1FC112802109}"/>
              </a:ext>
            </a:extLst>
          </p:cNvPr>
          <p:cNvSpPr/>
          <p:nvPr/>
        </p:nvSpPr>
        <p:spPr>
          <a:xfrm>
            <a:off x="3649999" y="5054021"/>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file_Warnings</a:t>
            </a:r>
            <a:endParaRPr lang="en-US" sz="1400" b="1">
              <a:solidFill>
                <a:schemeClr val="bg2"/>
              </a:solidFill>
            </a:endParaRPr>
          </a:p>
        </p:txBody>
      </p:sp>
      <p:sp>
        <p:nvSpPr>
          <p:cNvPr id="30" name="Rectangle: Rounded Corners 29">
            <a:extLst>
              <a:ext uri="{FF2B5EF4-FFF2-40B4-BE49-F238E27FC236}">
                <a16:creationId xmlns:a16="http://schemas.microsoft.com/office/drawing/2014/main" id="{5F29DD8E-677E-4B33-AA57-42E5BA787094}"/>
              </a:ext>
            </a:extLst>
          </p:cNvPr>
          <p:cNvSpPr/>
          <p:nvPr/>
        </p:nvSpPr>
        <p:spPr>
          <a:xfrm>
            <a:off x="3649999" y="5442612"/>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file_Sheets</a:t>
            </a:r>
            <a:endParaRPr lang="en-US" sz="1400" b="1">
              <a:solidFill>
                <a:schemeClr val="bg2"/>
              </a:solidFill>
            </a:endParaRPr>
          </a:p>
        </p:txBody>
      </p:sp>
      <p:sp>
        <p:nvSpPr>
          <p:cNvPr id="31" name="Rectangle: Rounded Corners 30">
            <a:extLst>
              <a:ext uri="{FF2B5EF4-FFF2-40B4-BE49-F238E27FC236}">
                <a16:creationId xmlns:a16="http://schemas.microsoft.com/office/drawing/2014/main" id="{ADBDA471-79BC-4265-9C84-1D170715951E}"/>
              </a:ext>
            </a:extLst>
          </p:cNvPr>
          <p:cNvSpPr/>
          <p:nvPr/>
        </p:nvSpPr>
        <p:spPr>
          <a:xfrm>
            <a:off x="3649999" y="4250281"/>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file_Elements</a:t>
            </a:r>
            <a:endParaRPr lang="en-US" sz="1400" b="1">
              <a:solidFill>
                <a:schemeClr val="bg2"/>
              </a:solidFill>
            </a:endParaRPr>
          </a:p>
        </p:txBody>
      </p:sp>
      <p:sp>
        <p:nvSpPr>
          <p:cNvPr id="32" name="Rectangle: Rounded Corners 31">
            <a:extLst>
              <a:ext uri="{FF2B5EF4-FFF2-40B4-BE49-F238E27FC236}">
                <a16:creationId xmlns:a16="http://schemas.microsoft.com/office/drawing/2014/main" id="{1BF39B5A-2963-4252-B44D-3C210A2B8CD7}"/>
              </a:ext>
            </a:extLst>
          </p:cNvPr>
          <p:cNvSpPr/>
          <p:nvPr/>
        </p:nvSpPr>
        <p:spPr>
          <a:xfrm>
            <a:off x="759257" y="4729359"/>
            <a:ext cx="1704644" cy="201220"/>
          </a:xfrm>
          <a:prstGeom prst="roundRect">
            <a:avLst/>
          </a:prstGeom>
          <a:noFill/>
          <a:ln w="1905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1FC80528-E984-4B6E-831C-F55E8B1BC913}"/>
              </a:ext>
            </a:extLst>
          </p:cNvPr>
          <p:cNvSpPr/>
          <p:nvPr/>
        </p:nvSpPr>
        <p:spPr>
          <a:xfrm>
            <a:off x="759256" y="5332825"/>
            <a:ext cx="1704644" cy="201220"/>
          </a:xfrm>
          <a:prstGeom prst="roundRect">
            <a:avLst/>
          </a:prstGeom>
          <a:noFill/>
          <a:ln w="1905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494F1984-1A37-4DF6-AC52-4AACEE1BEBD9}"/>
              </a:ext>
            </a:extLst>
          </p:cNvPr>
          <p:cNvSpPr/>
          <p:nvPr/>
        </p:nvSpPr>
        <p:spPr>
          <a:xfrm>
            <a:off x="759256" y="5529713"/>
            <a:ext cx="1704644" cy="201220"/>
          </a:xfrm>
          <a:prstGeom prst="roundRect">
            <a:avLst/>
          </a:prstGeom>
          <a:noFill/>
          <a:ln w="1905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B261574E-9695-487A-8DBE-032F7518DE34}"/>
              </a:ext>
            </a:extLst>
          </p:cNvPr>
          <p:cNvSpPr/>
          <p:nvPr/>
        </p:nvSpPr>
        <p:spPr>
          <a:xfrm>
            <a:off x="759259" y="5124772"/>
            <a:ext cx="1704644" cy="201220"/>
          </a:xfrm>
          <a:prstGeom prst="roundRect">
            <a:avLst/>
          </a:prstGeom>
          <a:noFill/>
          <a:ln w="1905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53C88756-45CA-49A7-B738-3CB8DF7AD885}"/>
              </a:ext>
            </a:extLst>
          </p:cNvPr>
          <p:cNvSpPr/>
          <p:nvPr/>
        </p:nvSpPr>
        <p:spPr>
          <a:xfrm>
            <a:off x="759258" y="4926247"/>
            <a:ext cx="1704644" cy="201220"/>
          </a:xfrm>
          <a:prstGeom prst="roundRect">
            <a:avLst/>
          </a:prstGeom>
          <a:noFill/>
          <a:ln w="1905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7" name="Connector: Elbow 36">
            <a:extLst>
              <a:ext uri="{FF2B5EF4-FFF2-40B4-BE49-F238E27FC236}">
                <a16:creationId xmlns:a16="http://schemas.microsoft.com/office/drawing/2014/main" id="{DC3F3A56-3467-472D-BF55-ACE94F6B3AF4}"/>
              </a:ext>
            </a:extLst>
          </p:cNvPr>
          <p:cNvCxnSpPr>
            <a:cxnSpLocks/>
            <a:stCxn id="25" idx="3"/>
            <a:endCxn id="26" idx="1"/>
          </p:cNvCxnSpPr>
          <p:nvPr/>
        </p:nvCxnSpPr>
        <p:spPr>
          <a:xfrm>
            <a:off x="2348775" y="4239860"/>
            <a:ext cx="1301224" cy="1743279"/>
          </a:xfrm>
          <a:prstGeom prst="straightConnector1">
            <a:avLst/>
          </a:prstGeom>
          <a:ln w="19050" cap="flat" cmpd="sng" algn="ctr">
            <a:solidFill>
              <a:schemeClr val="accent5"/>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Connector: Elbow 37">
            <a:extLst>
              <a:ext uri="{FF2B5EF4-FFF2-40B4-BE49-F238E27FC236}">
                <a16:creationId xmlns:a16="http://schemas.microsoft.com/office/drawing/2014/main" id="{C63739D3-9EF2-4FC8-9BC3-F1664120AE06}"/>
              </a:ext>
            </a:extLst>
          </p:cNvPr>
          <p:cNvCxnSpPr>
            <a:cxnSpLocks/>
            <a:stCxn id="32" idx="3"/>
            <a:endCxn id="27" idx="1"/>
          </p:cNvCxnSpPr>
          <p:nvPr/>
        </p:nvCxnSpPr>
        <p:spPr>
          <a:xfrm flipV="1">
            <a:off x="2463901" y="3980468"/>
            <a:ext cx="1186098" cy="849501"/>
          </a:xfrm>
          <a:prstGeom prst="straightConnector1">
            <a:avLst/>
          </a:prstGeom>
          <a:ln w="19050"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Connector: Elbow 38">
            <a:extLst>
              <a:ext uri="{FF2B5EF4-FFF2-40B4-BE49-F238E27FC236}">
                <a16:creationId xmlns:a16="http://schemas.microsoft.com/office/drawing/2014/main" id="{BDF0D155-1B47-4C78-BEDE-C7EDF32CDFE1}"/>
              </a:ext>
            </a:extLst>
          </p:cNvPr>
          <p:cNvCxnSpPr>
            <a:cxnSpLocks/>
            <a:stCxn id="34" idx="3"/>
            <a:endCxn id="31" idx="1"/>
          </p:cNvCxnSpPr>
          <p:nvPr/>
        </p:nvCxnSpPr>
        <p:spPr>
          <a:xfrm flipV="1">
            <a:off x="2463900" y="4385188"/>
            <a:ext cx="1186099" cy="1245135"/>
          </a:xfrm>
          <a:prstGeom prst="straightConnector1">
            <a:avLst/>
          </a:prstGeom>
          <a:ln w="19050"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Connector: Elbow 39">
            <a:extLst>
              <a:ext uri="{FF2B5EF4-FFF2-40B4-BE49-F238E27FC236}">
                <a16:creationId xmlns:a16="http://schemas.microsoft.com/office/drawing/2014/main" id="{B6C411A0-3C82-44FA-8562-73F2B6EA7715}"/>
              </a:ext>
            </a:extLst>
          </p:cNvPr>
          <p:cNvCxnSpPr>
            <a:cxnSpLocks/>
            <a:stCxn id="33" idx="3"/>
            <a:endCxn id="30" idx="1"/>
          </p:cNvCxnSpPr>
          <p:nvPr/>
        </p:nvCxnSpPr>
        <p:spPr>
          <a:xfrm>
            <a:off x="2463900" y="5433435"/>
            <a:ext cx="1186099" cy="144084"/>
          </a:xfrm>
          <a:prstGeom prst="straightConnector1">
            <a:avLst/>
          </a:prstGeom>
          <a:ln w="19050"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Connector: Elbow 40">
            <a:extLst>
              <a:ext uri="{FF2B5EF4-FFF2-40B4-BE49-F238E27FC236}">
                <a16:creationId xmlns:a16="http://schemas.microsoft.com/office/drawing/2014/main" id="{95C9E993-8905-4E4C-8D9F-ED988E8768B5}"/>
              </a:ext>
            </a:extLst>
          </p:cNvPr>
          <p:cNvCxnSpPr>
            <a:cxnSpLocks/>
            <a:stCxn id="35" idx="3"/>
            <a:endCxn id="29" idx="1"/>
          </p:cNvCxnSpPr>
          <p:nvPr/>
        </p:nvCxnSpPr>
        <p:spPr>
          <a:xfrm flipV="1">
            <a:off x="2463903" y="5188928"/>
            <a:ext cx="1186096" cy="36454"/>
          </a:xfrm>
          <a:prstGeom prst="straightConnector1">
            <a:avLst/>
          </a:prstGeom>
          <a:ln w="19050"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Connector: Elbow 41">
            <a:extLst>
              <a:ext uri="{FF2B5EF4-FFF2-40B4-BE49-F238E27FC236}">
                <a16:creationId xmlns:a16="http://schemas.microsoft.com/office/drawing/2014/main" id="{AE4387A4-9C3D-4477-97E4-6F4E727B334F}"/>
              </a:ext>
            </a:extLst>
          </p:cNvPr>
          <p:cNvCxnSpPr>
            <a:cxnSpLocks/>
            <a:stCxn id="36" idx="3"/>
            <a:endCxn id="28" idx="1"/>
          </p:cNvCxnSpPr>
          <p:nvPr/>
        </p:nvCxnSpPr>
        <p:spPr>
          <a:xfrm flipV="1">
            <a:off x="2463902" y="4773779"/>
            <a:ext cx="1186097" cy="253078"/>
          </a:xfrm>
          <a:prstGeom prst="straightConnector1">
            <a:avLst/>
          </a:prstGeom>
          <a:ln w="19050"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6" name="Speech Bubble: Rectangle with Corners Rounded 55">
            <a:extLst>
              <a:ext uri="{FF2B5EF4-FFF2-40B4-BE49-F238E27FC236}">
                <a16:creationId xmlns:a16="http://schemas.microsoft.com/office/drawing/2014/main" id="{EB787097-5713-4365-8407-360AC7D8D350}"/>
              </a:ext>
            </a:extLst>
          </p:cNvPr>
          <p:cNvSpPr/>
          <p:nvPr/>
        </p:nvSpPr>
        <p:spPr>
          <a:xfrm>
            <a:off x="7943718" y="3826992"/>
            <a:ext cx="3086101" cy="680733"/>
          </a:xfrm>
          <a:prstGeom prst="wedgeRoundRectCallout">
            <a:avLst>
              <a:gd name="adj1" fmla="val -70195"/>
              <a:gd name="adj2" fmla="val -25068"/>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400" i="1">
                <a:solidFill>
                  <a:schemeClr val="bg1"/>
                </a:solidFill>
              </a:rPr>
              <a:t>Edit the values to match the name of your JSON file + folder path</a:t>
            </a:r>
          </a:p>
        </p:txBody>
      </p:sp>
      <p:sp>
        <p:nvSpPr>
          <p:cNvPr id="57" name="Speech Bubble: Rectangle with Corners Rounded 56">
            <a:extLst>
              <a:ext uri="{FF2B5EF4-FFF2-40B4-BE49-F238E27FC236}">
                <a16:creationId xmlns:a16="http://schemas.microsoft.com/office/drawing/2014/main" id="{A06755A3-AD17-488D-AFA1-C23B7FC5A080}"/>
              </a:ext>
            </a:extLst>
          </p:cNvPr>
          <p:cNvSpPr/>
          <p:nvPr/>
        </p:nvSpPr>
        <p:spPr>
          <a:xfrm>
            <a:off x="8007350" y="5665669"/>
            <a:ext cx="2255521" cy="365126"/>
          </a:xfrm>
          <a:prstGeom prst="wedgeRoundRectCallout">
            <a:avLst>
              <a:gd name="adj1" fmla="val -17076"/>
              <a:gd name="adj2" fmla="val 99181"/>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400" i="1">
                <a:solidFill>
                  <a:schemeClr val="bg1"/>
                </a:solidFill>
              </a:rPr>
              <a:t>Press ‘Load’ when done</a:t>
            </a:r>
            <a:endParaRPr lang="en-US" sz="1400">
              <a:solidFill>
                <a:schemeClr val="bg1"/>
              </a:solidFill>
            </a:endParaRPr>
          </a:p>
        </p:txBody>
      </p:sp>
      <p:sp>
        <p:nvSpPr>
          <p:cNvPr id="58" name="Speech Bubble: Rectangle with Corners Rounded 57">
            <a:extLst>
              <a:ext uri="{FF2B5EF4-FFF2-40B4-BE49-F238E27FC236}">
                <a16:creationId xmlns:a16="http://schemas.microsoft.com/office/drawing/2014/main" id="{E04630F5-873A-4DC9-A98F-D558FF0A940A}"/>
              </a:ext>
            </a:extLst>
          </p:cNvPr>
          <p:cNvSpPr/>
          <p:nvPr/>
        </p:nvSpPr>
        <p:spPr>
          <a:xfrm>
            <a:off x="1035553" y="2873218"/>
            <a:ext cx="3623179" cy="587961"/>
          </a:xfrm>
          <a:prstGeom prst="wedgeRoundRectCallout">
            <a:avLst>
              <a:gd name="adj1" fmla="val 62964"/>
              <a:gd name="adj2" fmla="val -10823"/>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200" i="1">
                <a:solidFill>
                  <a:schemeClr val="bg1"/>
                </a:solidFill>
              </a:rPr>
              <a:t>You will be prompted to enter these parameters when you open the template for the first time</a:t>
            </a:r>
          </a:p>
        </p:txBody>
      </p:sp>
    </p:spTree>
    <p:extLst>
      <p:ext uri="{BB962C8B-B14F-4D97-AF65-F5344CB8AC3E}">
        <p14:creationId xmlns:p14="http://schemas.microsoft.com/office/powerpoint/2010/main" val="7292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LOAD JSON Data into Power BI (</a:t>
            </a:r>
            <a:r>
              <a:rPr lang="en-US" err="1"/>
              <a:t>cont</a:t>
            </a:r>
            <a:r>
              <a:rPr lang="en-US"/>
              <a:t>)</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38</a:t>
            </a:fld>
            <a:endParaRPr lang="en-US"/>
          </a:p>
        </p:txBody>
      </p:sp>
      <p:pic>
        <p:nvPicPr>
          <p:cNvPr id="73" name="Picture 72">
            <a:extLst>
              <a:ext uri="{FF2B5EF4-FFF2-40B4-BE49-F238E27FC236}">
                <a16:creationId xmlns:a16="http://schemas.microsoft.com/office/drawing/2014/main" id="{4E495D26-4E93-4001-B724-3172C7E9B5BA}"/>
              </a:ext>
            </a:extLst>
          </p:cNvPr>
          <p:cNvPicPr>
            <a:picLocks noChangeAspect="1"/>
          </p:cNvPicPr>
          <p:nvPr/>
        </p:nvPicPr>
        <p:blipFill rotWithShape="1">
          <a:blip r:embed="rId3"/>
          <a:srcRect l="908" t="6873" r="9394" b="930"/>
          <a:stretch/>
        </p:blipFill>
        <p:spPr>
          <a:xfrm>
            <a:off x="685800" y="2174773"/>
            <a:ext cx="6612815" cy="3837626"/>
          </a:xfrm>
          <a:prstGeom prst="rect">
            <a:avLst/>
          </a:prstGeom>
        </p:spPr>
      </p:pic>
      <p:sp>
        <p:nvSpPr>
          <p:cNvPr id="74" name="Speech Bubble: Rectangle with Corners Rounded 73">
            <a:extLst>
              <a:ext uri="{FF2B5EF4-FFF2-40B4-BE49-F238E27FC236}">
                <a16:creationId xmlns:a16="http://schemas.microsoft.com/office/drawing/2014/main" id="{1970B728-59FC-4829-9477-FECAA7685060}"/>
              </a:ext>
            </a:extLst>
          </p:cNvPr>
          <p:cNvSpPr/>
          <p:nvPr/>
        </p:nvSpPr>
        <p:spPr>
          <a:xfrm>
            <a:off x="2566068" y="6104973"/>
            <a:ext cx="3306225" cy="576072"/>
          </a:xfrm>
          <a:prstGeom prst="wedgeRoundRectCallout">
            <a:avLst>
              <a:gd name="adj1" fmla="val -72889"/>
              <a:gd name="adj2" fmla="val -66409"/>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400" i="1">
                <a:solidFill>
                  <a:schemeClr val="bg1"/>
                </a:solidFill>
              </a:rPr>
              <a:t>(1) Click on a parameter to see its current value in the pane to the right…</a:t>
            </a:r>
            <a:endParaRPr lang="en-US" sz="1400">
              <a:solidFill>
                <a:schemeClr val="bg1"/>
              </a:solidFill>
            </a:endParaRPr>
          </a:p>
        </p:txBody>
      </p:sp>
      <p:cxnSp>
        <p:nvCxnSpPr>
          <p:cNvPr id="76" name="Connector: Elbow 75">
            <a:extLst>
              <a:ext uri="{FF2B5EF4-FFF2-40B4-BE49-F238E27FC236}">
                <a16:creationId xmlns:a16="http://schemas.microsoft.com/office/drawing/2014/main" id="{A659C95F-6CAB-4422-90C4-A8A2492B4518}"/>
              </a:ext>
            </a:extLst>
          </p:cNvPr>
          <p:cNvCxnSpPr>
            <a:stCxn id="74" idx="3"/>
          </p:cNvCxnSpPr>
          <p:nvPr/>
        </p:nvCxnSpPr>
        <p:spPr>
          <a:xfrm flipV="1">
            <a:off x="5872293" y="3982263"/>
            <a:ext cx="562063" cy="2410746"/>
          </a:xfrm>
          <a:prstGeom prst="bentConnector2">
            <a:avLst/>
          </a:prstGeom>
          <a:ln w="28575" cap="flat" cmpd="sng" algn="ctr">
            <a:solidFill>
              <a:schemeClr val="accent5"/>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2" name="Rectangle 81">
            <a:extLst>
              <a:ext uri="{FF2B5EF4-FFF2-40B4-BE49-F238E27FC236}">
                <a16:creationId xmlns:a16="http://schemas.microsoft.com/office/drawing/2014/main" id="{2837352D-3C37-4FD3-892C-88DD62A620F2}"/>
              </a:ext>
            </a:extLst>
          </p:cNvPr>
          <p:cNvSpPr/>
          <p:nvPr/>
        </p:nvSpPr>
        <p:spPr>
          <a:xfrm>
            <a:off x="3884103" y="3487313"/>
            <a:ext cx="3254928" cy="494950"/>
          </a:xfrm>
          <a:prstGeom prst="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3" name="Speech Bubble: Rectangle with Corners Rounded 82">
            <a:extLst>
              <a:ext uri="{FF2B5EF4-FFF2-40B4-BE49-F238E27FC236}">
                <a16:creationId xmlns:a16="http://schemas.microsoft.com/office/drawing/2014/main" id="{C385B7BA-20D3-4399-A882-9EBE4E415F22}"/>
              </a:ext>
            </a:extLst>
          </p:cNvPr>
          <p:cNvSpPr/>
          <p:nvPr/>
        </p:nvSpPr>
        <p:spPr>
          <a:xfrm>
            <a:off x="7633692" y="3406191"/>
            <a:ext cx="3364275" cy="576072"/>
          </a:xfrm>
          <a:prstGeom prst="wedgeRoundRectCallout">
            <a:avLst>
              <a:gd name="adj1" fmla="val -91158"/>
              <a:gd name="adj2" fmla="val 15140"/>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400" i="1">
                <a:solidFill>
                  <a:schemeClr val="bg1"/>
                </a:solidFill>
              </a:rPr>
              <a:t>(2) …then edit the value to match the name of your JSON file (or folder path)</a:t>
            </a:r>
            <a:endParaRPr lang="en-US" sz="1400">
              <a:solidFill>
                <a:schemeClr val="bg1"/>
              </a:solidFill>
            </a:endParaRPr>
          </a:p>
        </p:txBody>
      </p:sp>
      <p:sp>
        <p:nvSpPr>
          <p:cNvPr id="84" name="Speech Bubble: Rectangle with Corners Rounded 83">
            <a:extLst>
              <a:ext uri="{FF2B5EF4-FFF2-40B4-BE49-F238E27FC236}">
                <a16:creationId xmlns:a16="http://schemas.microsoft.com/office/drawing/2014/main" id="{9FEE5D55-4966-4AEE-A89E-521961D3876E}"/>
              </a:ext>
            </a:extLst>
          </p:cNvPr>
          <p:cNvSpPr/>
          <p:nvPr/>
        </p:nvSpPr>
        <p:spPr>
          <a:xfrm>
            <a:off x="1621209" y="1664208"/>
            <a:ext cx="3364275" cy="576072"/>
          </a:xfrm>
          <a:prstGeom prst="wedgeRoundRectCallout">
            <a:avLst>
              <a:gd name="adj1" fmla="val -70960"/>
              <a:gd name="adj2" fmla="val 154939"/>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400" i="1">
                <a:solidFill>
                  <a:schemeClr val="bg1"/>
                </a:solidFill>
              </a:rPr>
              <a:t>(4) After updating all [6] parameters, press ‘Close &amp; Apply’ (top left icon)</a:t>
            </a:r>
            <a:endParaRPr lang="en-US" sz="1400">
              <a:solidFill>
                <a:schemeClr val="bg1"/>
              </a:solidFill>
            </a:endParaRPr>
          </a:p>
        </p:txBody>
      </p:sp>
      <p:sp>
        <p:nvSpPr>
          <p:cNvPr id="85" name="Rectangle 84">
            <a:extLst>
              <a:ext uri="{FF2B5EF4-FFF2-40B4-BE49-F238E27FC236}">
                <a16:creationId xmlns:a16="http://schemas.microsoft.com/office/drawing/2014/main" id="{9C0730DF-5450-4E98-8692-3B6492C19CD9}"/>
              </a:ext>
            </a:extLst>
          </p:cNvPr>
          <p:cNvSpPr/>
          <p:nvPr/>
        </p:nvSpPr>
        <p:spPr>
          <a:xfrm>
            <a:off x="675121" y="2467527"/>
            <a:ext cx="538993" cy="811446"/>
          </a:xfrm>
          <a:prstGeom prst="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6" name="Rectangle: Rounded Corners 85">
            <a:extLst>
              <a:ext uri="{FF2B5EF4-FFF2-40B4-BE49-F238E27FC236}">
                <a16:creationId xmlns:a16="http://schemas.microsoft.com/office/drawing/2014/main" id="{BC00DFB5-9A9F-4CEA-BF3B-E4DD38290D75}"/>
              </a:ext>
            </a:extLst>
          </p:cNvPr>
          <p:cNvSpPr/>
          <p:nvPr/>
        </p:nvSpPr>
        <p:spPr>
          <a:xfrm>
            <a:off x="8357638" y="4935011"/>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path_JSON</a:t>
            </a:r>
            <a:endParaRPr lang="en-US" sz="1400" b="1">
              <a:solidFill>
                <a:schemeClr val="bg2"/>
              </a:solidFill>
            </a:endParaRPr>
          </a:p>
        </p:txBody>
      </p:sp>
      <p:sp>
        <p:nvSpPr>
          <p:cNvPr id="87" name="Rectangle: Rounded Corners 86">
            <a:extLst>
              <a:ext uri="{FF2B5EF4-FFF2-40B4-BE49-F238E27FC236}">
                <a16:creationId xmlns:a16="http://schemas.microsoft.com/office/drawing/2014/main" id="{279EAA4E-38B8-4336-BD02-DBD71A35F3CC}"/>
              </a:ext>
            </a:extLst>
          </p:cNvPr>
          <p:cNvSpPr/>
          <p:nvPr/>
        </p:nvSpPr>
        <p:spPr>
          <a:xfrm>
            <a:off x="8357638" y="5270278"/>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file_Views</a:t>
            </a:r>
            <a:endParaRPr lang="en-US" sz="1400" b="1">
              <a:solidFill>
                <a:schemeClr val="bg2"/>
              </a:solidFill>
            </a:endParaRPr>
          </a:p>
        </p:txBody>
      </p:sp>
      <p:sp>
        <p:nvSpPr>
          <p:cNvPr id="88" name="Rectangle: Rounded Corners 87">
            <a:extLst>
              <a:ext uri="{FF2B5EF4-FFF2-40B4-BE49-F238E27FC236}">
                <a16:creationId xmlns:a16="http://schemas.microsoft.com/office/drawing/2014/main" id="{D21F6126-27CD-4AA6-B9FB-4F34E831D3A9}"/>
              </a:ext>
            </a:extLst>
          </p:cNvPr>
          <p:cNvSpPr/>
          <p:nvPr/>
        </p:nvSpPr>
        <p:spPr>
          <a:xfrm>
            <a:off x="8357638" y="5591932"/>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file_Links</a:t>
            </a:r>
            <a:endParaRPr lang="en-US" sz="1400" b="1">
              <a:solidFill>
                <a:schemeClr val="bg2"/>
              </a:solidFill>
            </a:endParaRPr>
          </a:p>
        </p:txBody>
      </p:sp>
      <p:sp>
        <p:nvSpPr>
          <p:cNvPr id="89" name="Rectangle: Rounded Corners 88">
            <a:extLst>
              <a:ext uri="{FF2B5EF4-FFF2-40B4-BE49-F238E27FC236}">
                <a16:creationId xmlns:a16="http://schemas.microsoft.com/office/drawing/2014/main" id="{EFFE9EF9-AE63-4813-A5AB-24B3772D8204}"/>
              </a:ext>
            </a:extLst>
          </p:cNvPr>
          <p:cNvSpPr/>
          <p:nvPr/>
        </p:nvSpPr>
        <p:spPr>
          <a:xfrm>
            <a:off x="8357638" y="5913587"/>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file_Warnings</a:t>
            </a:r>
            <a:endParaRPr lang="en-US" sz="1400" b="1">
              <a:solidFill>
                <a:schemeClr val="bg2"/>
              </a:solidFill>
            </a:endParaRPr>
          </a:p>
        </p:txBody>
      </p:sp>
      <p:sp>
        <p:nvSpPr>
          <p:cNvPr id="90" name="Rectangle: Rounded Corners 89">
            <a:extLst>
              <a:ext uri="{FF2B5EF4-FFF2-40B4-BE49-F238E27FC236}">
                <a16:creationId xmlns:a16="http://schemas.microsoft.com/office/drawing/2014/main" id="{66434FD1-0B50-45CF-A0F0-B0A5F64F3DA9}"/>
              </a:ext>
            </a:extLst>
          </p:cNvPr>
          <p:cNvSpPr/>
          <p:nvPr/>
        </p:nvSpPr>
        <p:spPr>
          <a:xfrm>
            <a:off x="8357638" y="6235241"/>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file_Sheets</a:t>
            </a:r>
            <a:endParaRPr lang="en-US" sz="1400" b="1">
              <a:solidFill>
                <a:schemeClr val="bg2"/>
              </a:solidFill>
            </a:endParaRPr>
          </a:p>
        </p:txBody>
      </p:sp>
      <p:sp>
        <p:nvSpPr>
          <p:cNvPr id="91" name="Rectangle: Rounded Corners 90">
            <a:extLst>
              <a:ext uri="{FF2B5EF4-FFF2-40B4-BE49-F238E27FC236}">
                <a16:creationId xmlns:a16="http://schemas.microsoft.com/office/drawing/2014/main" id="{DFDCCB30-6067-491D-AECF-67B4AD5E241B}"/>
              </a:ext>
            </a:extLst>
          </p:cNvPr>
          <p:cNvSpPr/>
          <p:nvPr/>
        </p:nvSpPr>
        <p:spPr>
          <a:xfrm>
            <a:off x="8357638" y="6549344"/>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file_Elements</a:t>
            </a:r>
            <a:endParaRPr lang="en-US" sz="1400" b="1">
              <a:solidFill>
                <a:schemeClr val="bg2"/>
              </a:solidFill>
            </a:endParaRPr>
          </a:p>
        </p:txBody>
      </p:sp>
      <p:sp>
        <p:nvSpPr>
          <p:cNvPr id="92" name="Speech Bubble: Rectangle with Corners Rounded 91">
            <a:extLst>
              <a:ext uri="{FF2B5EF4-FFF2-40B4-BE49-F238E27FC236}">
                <a16:creationId xmlns:a16="http://schemas.microsoft.com/office/drawing/2014/main" id="{06896DA8-76D8-493E-88EE-2189A799CA3B}"/>
              </a:ext>
            </a:extLst>
          </p:cNvPr>
          <p:cNvSpPr/>
          <p:nvPr/>
        </p:nvSpPr>
        <p:spPr>
          <a:xfrm>
            <a:off x="7633692" y="4106619"/>
            <a:ext cx="3364275" cy="576072"/>
          </a:xfrm>
          <a:prstGeom prst="wedgeRoundRectCallout">
            <a:avLst>
              <a:gd name="adj1" fmla="val -5379"/>
              <a:gd name="adj2" fmla="val 86496"/>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400" i="1">
                <a:solidFill>
                  <a:schemeClr val="bg1"/>
                </a:solidFill>
              </a:rPr>
              <a:t>(3) repeat step for the other 4 JSON files + the parent folder path</a:t>
            </a:r>
            <a:endParaRPr lang="en-US" sz="1400">
              <a:solidFill>
                <a:schemeClr val="bg1"/>
              </a:solidFill>
            </a:endParaRPr>
          </a:p>
        </p:txBody>
      </p:sp>
      <p:sp>
        <p:nvSpPr>
          <p:cNvPr id="93" name="Rectangle 92">
            <a:extLst>
              <a:ext uri="{FF2B5EF4-FFF2-40B4-BE49-F238E27FC236}">
                <a16:creationId xmlns:a16="http://schemas.microsoft.com/office/drawing/2014/main" id="{BDC94C78-92C4-4E4A-B43B-42E937805459}"/>
              </a:ext>
            </a:extLst>
          </p:cNvPr>
          <p:cNvSpPr/>
          <p:nvPr/>
        </p:nvSpPr>
        <p:spPr>
          <a:xfrm>
            <a:off x="675121" y="4378119"/>
            <a:ext cx="3208982" cy="1634280"/>
          </a:xfrm>
          <a:prstGeom prst="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4" name="Text Placeholder 18">
            <a:extLst>
              <a:ext uri="{FF2B5EF4-FFF2-40B4-BE49-F238E27FC236}">
                <a16:creationId xmlns:a16="http://schemas.microsoft.com/office/drawing/2014/main" id="{96A64845-B980-4ACE-A4A6-B6B82E1E79D4}"/>
              </a:ext>
            </a:extLst>
          </p:cNvPr>
          <p:cNvSpPr>
            <a:spLocks noGrp="1"/>
          </p:cNvSpPr>
          <p:nvPr>
            <p:ph type="body" sz="quarter" idx="13"/>
          </p:nvPr>
        </p:nvSpPr>
        <p:spPr>
          <a:xfrm>
            <a:off x="685800" y="1182359"/>
            <a:ext cx="10820400" cy="457200"/>
          </a:xfrm>
        </p:spPr>
        <p:txBody>
          <a:bodyPr/>
          <a:lstStyle/>
          <a:p>
            <a:r>
              <a:rPr lang="en-US"/>
              <a:t>If you want to modify the parameters in the future…</a:t>
            </a:r>
          </a:p>
        </p:txBody>
      </p:sp>
      <p:sp>
        <p:nvSpPr>
          <p:cNvPr id="21" name="Rectangle 20">
            <a:extLst>
              <a:ext uri="{FF2B5EF4-FFF2-40B4-BE49-F238E27FC236}">
                <a16:creationId xmlns:a16="http://schemas.microsoft.com/office/drawing/2014/main" id="{80A0175B-F3FC-4CDF-AEAA-7BE23251BE3B}"/>
              </a:ext>
            </a:extLst>
          </p:cNvPr>
          <p:cNvSpPr/>
          <p:nvPr/>
        </p:nvSpPr>
        <p:spPr>
          <a:xfrm>
            <a:off x="10637520" y="0"/>
            <a:ext cx="1554480" cy="27432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chemeClr val="bg1"/>
                </a:solidFill>
              </a:rPr>
              <a:t>ADVANCED TOPIC</a:t>
            </a:r>
            <a:endParaRPr lang="en-US" sz="1100" b="1">
              <a:solidFill>
                <a:schemeClr val="bg1"/>
              </a:solidFill>
            </a:endParaRPr>
          </a:p>
        </p:txBody>
      </p:sp>
    </p:spTree>
    <p:extLst>
      <p:ext uri="{BB962C8B-B14F-4D97-AF65-F5344CB8AC3E}">
        <p14:creationId xmlns:p14="http://schemas.microsoft.com/office/powerpoint/2010/main" val="136988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LOAD JSON Data into Power BI (</a:t>
            </a:r>
            <a:r>
              <a:rPr lang="en-US" err="1"/>
              <a:t>Cont</a:t>
            </a:r>
            <a:r>
              <a:rPr lang="en-US"/>
              <a:t>)</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39</a:t>
            </a:fld>
            <a:endParaRPr lang="en-US"/>
          </a:p>
        </p:txBody>
      </p:sp>
      <p:sp>
        <p:nvSpPr>
          <p:cNvPr id="20" name="Text Placeholder 18">
            <a:extLst>
              <a:ext uri="{FF2B5EF4-FFF2-40B4-BE49-F238E27FC236}">
                <a16:creationId xmlns:a16="http://schemas.microsoft.com/office/drawing/2014/main" id="{AE3CD61C-9B03-4915-B907-D6D3DDC047E7}"/>
              </a:ext>
            </a:extLst>
          </p:cNvPr>
          <p:cNvSpPr>
            <a:spLocks noGrp="1"/>
          </p:cNvSpPr>
          <p:nvPr>
            <p:ph type="body" sz="quarter" idx="13"/>
          </p:nvPr>
        </p:nvSpPr>
        <p:spPr>
          <a:xfrm>
            <a:off x="685800" y="1182359"/>
            <a:ext cx="10820400" cy="457200"/>
          </a:xfrm>
        </p:spPr>
        <p:txBody>
          <a:bodyPr/>
          <a:lstStyle/>
          <a:p>
            <a:r>
              <a:rPr lang="en-US"/>
              <a:t>Query folders are optional, but help you stay organize</a:t>
            </a:r>
          </a:p>
        </p:txBody>
      </p:sp>
      <p:sp>
        <p:nvSpPr>
          <p:cNvPr id="21" name="Rectangle: Rounded Corners 20">
            <a:extLst>
              <a:ext uri="{FF2B5EF4-FFF2-40B4-BE49-F238E27FC236}">
                <a16:creationId xmlns:a16="http://schemas.microsoft.com/office/drawing/2014/main" id="{41EE1F5E-691C-4C92-87D5-4822609FE0F3}"/>
              </a:ext>
            </a:extLst>
          </p:cNvPr>
          <p:cNvSpPr/>
          <p:nvPr/>
        </p:nvSpPr>
        <p:spPr>
          <a:xfrm>
            <a:off x="685800" y="4799154"/>
            <a:ext cx="1823331" cy="269813"/>
          </a:xfrm>
          <a:prstGeom prst="roundRect">
            <a:avLst/>
          </a:prstGeom>
          <a:solidFill>
            <a:schemeClr val="accent2"/>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a:solidFill>
                  <a:schemeClr val="bg2"/>
                </a:solidFill>
              </a:rPr>
              <a:t>Lookups</a:t>
            </a:r>
          </a:p>
        </p:txBody>
      </p:sp>
      <p:sp>
        <p:nvSpPr>
          <p:cNvPr id="22" name="Rectangle: Rounded Corners 21">
            <a:extLst>
              <a:ext uri="{FF2B5EF4-FFF2-40B4-BE49-F238E27FC236}">
                <a16:creationId xmlns:a16="http://schemas.microsoft.com/office/drawing/2014/main" id="{3C100180-2D63-433E-91F3-BFF5C010EF63}"/>
              </a:ext>
            </a:extLst>
          </p:cNvPr>
          <p:cNvSpPr/>
          <p:nvPr/>
        </p:nvSpPr>
        <p:spPr>
          <a:xfrm>
            <a:off x="685800" y="1733781"/>
            <a:ext cx="1823331"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a:solidFill>
                  <a:schemeClr val="bg2"/>
                </a:solidFill>
              </a:rPr>
              <a:t>Main</a:t>
            </a:r>
          </a:p>
        </p:txBody>
      </p:sp>
      <p:sp>
        <p:nvSpPr>
          <p:cNvPr id="23" name="Rectangle: Rounded Corners 22">
            <a:extLst>
              <a:ext uri="{FF2B5EF4-FFF2-40B4-BE49-F238E27FC236}">
                <a16:creationId xmlns:a16="http://schemas.microsoft.com/office/drawing/2014/main" id="{7935F8EA-4755-4ACF-AEF0-8F30D4D47744}"/>
              </a:ext>
            </a:extLst>
          </p:cNvPr>
          <p:cNvSpPr/>
          <p:nvPr/>
        </p:nvSpPr>
        <p:spPr>
          <a:xfrm>
            <a:off x="4655982" y="4799154"/>
            <a:ext cx="1823331" cy="269813"/>
          </a:xfrm>
          <a:prstGeom prst="roundRect">
            <a:avLst/>
          </a:prstGeom>
          <a:solidFill>
            <a:schemeClr val="accent2"/>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a:solidFill>
                  <a:schemeClr val="bg2"/>
                </a:solidFill>
              </a:rPr>
              <a:t>Intermediates</a:t>
            </a:r>
          </a:p>
        </p:txBody>
      </p:sp>
      <p:sp>
        <p:nvSpPr>
          <p:cNvPr id="24" name="Rectangle: Rounded Corners 23">
            <a:extLst>
              <a:ext uri="{FF2B5EF4-FFF2-40B4-BE49-F238E27FC236}">
                <a16:creationId xmlns:a16="http://schemas.microsoft.com/office/drawing/2014/main" id="{E6B2A127-A91C-4CEB-B938-4747EE75FE44}"/>
              </a:ext>
            </a:extLst>
          </p:cNvPr>
          <p:cNvSpPr/>
          <p:nvPr/>
        </p:nvSpPr>
        <p:spPr>
          <a:xfrm>
            <a:off x="8281657" y="1743174"/>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a:solidFill>
                  <a:schemeClr val="bg2"/>
                </a:solidFill>
              </a:rPr>
              <a:t>Parameters</a:t>
            </a:r>
          </a:p>
        </p:txBody>
      </p:sp>
      <p:sp>
        <p:nvSpPr>
          <p:cNvPr id="27" name="Rectangle: Rounded Corners 26">
            <a:extLst>
              <a:ext uri="{FF2B5EF4-FFF2-40B4-BE49-F238E27FC236}">
                <a16:creationId xmlns:a16="http://schemas.microsoft.com/office/drawing/2014/main" id="{39097197-F6A0-480C-8993-0DC408DDF0E4}"/>
              </a:ext>
            </a:extLst>
          </p:cNvPr>
          <p:cNvSpPr/>
          <p:nvPr/>
        </p:nvSpPr>
        <p:spPr>
          <a:xfrm>
            <a:off x="8281657" y="3322291"/>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a:solidFill>
                  <a:schemeClr val="bg2"/>
                </a:solidFill>
              </a:rPr>
              <a:t>Query Errors</a:t>
            </a:r>
          </a:p>
        </p:txBody>
      </p:sp>
      <p:sp>
        <p:nvSpPr>
          <p:cNvPr id="28" name="Rectangle: Rounded Corners 27">
            <a:extLst>
              <a:ext uri="{FF2B5EF4-FFF2-40B4-BE49-F238E27FC236}">
                <a16:creationId xmlns:a16="http://schemas.microsoft.com/office/drawing/2014/main" id="{42A47AE8-C689-4810-858A-3E430834C2C0}"/>
              </a:ext>
            </a:extLst>
          </p:cNvPr>
          <p:cNvSpPr/>
          <p:nvPr/>
        </p:nvSpPr>
        <p:spPr>
          <a:xfrm>
            <a:off x="685800" y="5063669"/>
            <a:ext cx="3546410" cy="357297"/>
          </a:xfrm>
          <a:prstGeom prst="roundRect">
            <a:avLst/>
          </a:prstGeom>
          <a:solidFill>
            <a:schemeClr val="bg2">
              <a:lumMod val="50000"/>
            </a:schemeClr>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200">
                <a:solidFill>
                  <a:schemeClr val="bg2"/>
                </a:solidFill>
              </a:rPr>
              <a:t>(Optional) for header tables. Can assist with dev </a:t>
            </a:r>
          </a:p>
        </p:txBody>
      </p:sp>
      <p:sp>
        <p:nvSpPr>
          <p:cNvPr id="29" name="Rectangle: Rounded Corners 28">
            <a:extLst>
              <a:ext uri="{FF2B5EF4-FFF2-40B4-BE49-F238E27FC236}">
                <a16:creationId xmlns:a16="http://schemas.microsoft.com/office/drawing/2014/main" id="{9E4B5AFC-B945-4E1B-AB10-DCEFC056E3EE}"/>
              </a:ext>
            </a:extLst>
          </p:cNvPr>
          <p:cNvSpPr/>
          <p:nvPr/>
        </p:nvSpPr>
        <p:spPr>
          <a:xfrm>
            <a:off x="8281657" y="2002462"/>
            <a:ext cx="2956130" cy="885517"/>
          </a:xfrm>
          <a:prstGeom prst="roundRect">
            <a:avLst/>
          </a:prstGeom>
          <a:solidFill>
            <a:schemeClr val="bg2">
              <a:lumMod val="50000"/>
            </a:schemeClr>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200">
                <a:solidFill>
                  <a:schemeClr val="bg2"/>
                </a:solidFill>
              </a:rPr>
              <a:t>Parameters that allow you to swap while JSON files are loaded into the report  (from previous slides)</a:t>
            </a:r>
          </a:p>
        </p:txBody>
      </p:sp>
      <p:sp>
        <p:nvSpPr>
          <p:cNvPr id="30" name="Rectangle: Rounded Corners 29">
            <a:extLst>
              <a:ext uri="{FF2B5EF4-FFF2-40B4-BE49-F238E27FC236}">
                <a16:creationId xmlns:a16="http://schemas.microsoft.com/office/drawing/2014/main" id="{4E54ADAE-B338-43F2-B68B-43CA85CCDF93}"/>
              </a:ext>
            </a:extLst>
          </p:cNvPr>
          <p:cNvSpPr/>
          <p:nvPr/>
        </p:nvSpPr>
        <p:spPr>
          <a:xfrm>
            <a:off x="4655982" y="5070976"/>
            <a:ext cx="3201903" cy="723712"/>
          </a:xfrm>
          <a:prstGeom prst="roundRect">
            <a:avLst/>
          </a:prstGeom>
          <a:solidFill>
            <a:schemeClr val="bg2">
              <a:lumMod val="50000"/>
            </a:schemeClr>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200">
                <a:solidFill>
                  <a:schemeClr val="bg2"/>
                </a:solidFill>
              </a:rPr>
              <a:t>(Optional) A place to put tables necessary for calculations but not needed for any specific visual. For developers.</a:t>
            </a:r>
          </a:p>
        </p:txBody>
      </p:sp>
      <p:sp>
        <p:nvSpPr>
          <p:cNvPr id="31" name="Rectangle: Rounded Corners 30">
            <a:extLst>
              <a:ext uri="{FF2B5EF4-FFF2-40B4-BE49-F238E27FC236}">
                <a16:creationId xmlns:a16="http://schemas.microsoft.com/office/drawing/2014/main" id="{D40F6D43-F11C-466E-B07B-3C514891E5CC}"/>
              </a:ext>
            </a:extLst>
          </p:cNvPr>
          <p:cNvSpPr/>
          <p:nvPr/>
        </p:nvSpPr>
        <p:spPr>
          <a:xfrm>
            <a:off x="685800" y="2002463"/>
            <a:ext cx="4960620" cy="312831"/>
          </a:xfrm>
          <a:prstGeom prst="roundRect">
            <a:avLst/>
          </a:prstGeom>
          <a:solidFill>
            <a:schemeClr val="bg2">
              <a:lumMod val="50000"/>
            </a:schemeClr>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200">
                <a:solidFill>
                  <a:schemeClr val="bg2"/>
                </a:solidFill>
              </a:rPr>
              <a:t>Primary data tables used to create model + report visuals</a:t>
            </a:r>
          </a:p>
        </p:txBody>
      </p:sp>
      <p:sp>
        <p:nvSpPr>
          <p:cNvPr id="33" name="Rectangle: Rounded Corners 32">
            <a:extLst>
              <a:ext uri="{FF2B5EF4-FFF2-40B4-BE49-F238E27FC236}">
                <a16:creationId xmlns:a16="http://schemas.microsoft.com/office/drawing/2014/main" id="{164EB3E3-BE8F-4FD7-9458-B7DC2FA4EF4E}"/>
              </a:ext>
            </a:extLst>
          </p:cNvPr>
          <p:cNvSpPr/>
          <p:nvPr/>
        </p:nvSpPr>
        <p:spPr>
          <a:xfrm>
            <a:off x="8292336" y="4801163"/>
            <a:ext cx="1823331" cy="269813"/>
          </a:xfrm>
          <a:prstGeom prst="roundRect">
            <a:avLst/>
          </a:prstGeom>
          <a:solidFill>
            <a:schemeClr val="accent2"/>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a:solidFill>
                  <a:schemeClr val="bg2"/>
                </a:solidFill>
              </a:rPr>
              <a:t>Incoming</a:t>
            </a:r>
          </a:p>
        </p:txBody>
      </p:sp>
      <p:sp>
        <p:nvSpPr>
          <p:cNvPr id="34" name="Rectangle: Rounded Corners 33">
            <a:extLst>
              <a:ext uri="{FF2B5EF4-FFF2-40B4-BE49-F238E27FC236}">
                <a16:creationId xmlns:a16="http://schemas.microsoft.com/office/drawing/2014/main" id="{BEE0F8BA-CAB6-4DBC-8EEC-43E8E8F8430E}"/>
              </a:ext>
            </a:extLst>
          </p:cNvPr>
          <p:cNvSpPr/>
          <p:nvPr/>
        </p:nvSpPr>
        <p:spPr>
          <a:xfrm>
            <a:off x="8281657" y="5073751"/>
            <a:ext cx="2880413" cy="719336"/>
          </a:xfrm>
          <a:prstGeom prst="roundRect">
            <a:avLst/>
          </a:prstGeom>
          <a:solidFill>
            <a:schemeClr val="bg2">
              <a:lumMod val="50000"/>
            </a:schemeClr>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200">
                <a:solidFill>
                  <a:schemeClr val="bg2"/>
                </a:solidFill>
              </a:rPr>
              <a:t>(Optional) Folder for new queries while in development or scratch work</a:t>
            </a:r>
          </a:p>
        </p:txBody>
      </p:sp>
      <p:sp>
        <p:nvSpPr>
          <p:cNvPr id="35" name="Rectangle: Rounded Corners 34">
            <a:extLst>
              <a:ext uri="{FF2B5EF4-FFF2-40B4-BE49-F238E27FC236}">
                <a16:creationId xmlns:a16="http://schemas.microsoft.com/office/drawing/2014/main" id="{A0AA24C1-AFFB-4691-BBA1-AEE3EBE147D4}"/>
              </a:ext>
            </a:extLst>
          </p:cNvPr>
          <p:cNvSpPr/>
          <p:nvPr/>
        </p:nvSpPr>
        <p:spPr>
          <a:xfrm>
            <a:off x="8281657" y="3592104"/>
            <a:ext cx="3201903" cy="541887"/>
          </a:xfrm>
          <a:prstGeom prst="roundRect">
            <a:avLst/>
          </a:prstGeom>
          <a:solidFill>
            <a:schemeClr val="bg2">
              <a:lumMod val="50000"/>
            </a:schemeClr>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200">
                <a:solidFill>
                  <a:schemeClr val="bg2"/>
                </a:solidFill>
              </a:rPr>
              <a:t>Summary of errors that may have occurred when loading your data</a:t>
            </a:r>
          </a:p>
        </p:txBody>
      </p:sp>
      <p:pic>
        <p:nvPicPr>
          <p:cNvPr id="7" name="Picture 6">
            <a:extLst>
              <a:ext uri="{FF2B5EF4-FFF2-40B4-BE49-F238E27FC236}">
                <a16:creationId xmlns:a16="http://schemas.microsoft.com/office/drawing/2014/main" id="{5BFEC867-B85D-404D-9D7D-EA807276AED8}"/>
              </a:ext>
            </a:extLst>
          </p:cNvPr>
          <p:cNvPicPr>
            <a:picLocks noChangeAspect="1"/>
          </p:cNvPicPr>
          <p:nvPr/>
        </p:nvPicPr>
        <p:blipFill rotWithShape="1">
          <a:blip r:embed="rId3"/>
          <a:srcRect t="78406" r="28724"/>
          <a:stretch/>
        </p:blipFill>
        <p:spPr>
          <a:xfrm>
            <a:off x="696479" y="5508189"/>
            <a:ext cx="3535731" cy="692553"/>
          </a:xfrm>
          <a:prstGeom prst="rect">
            <a:avLst/>
          </a:prstGeom>
        </p:spPr>
      </p:pic>
      <p:pic>
        <p:nvPicPr>
          <p:cNvPr id="10" name="Picture 9">
            <a:extLst>
              <a:ext uri="{FF2B5EF4-FFF2-40B4-BE49-F238E27FC236}">
                <a16:creationId xmlns:a16="http://schemas.microsoft.com/office/drawing/2014/main" id="{FAF9DBA3-B670-4F8B-8C06-95DE655A8026}"/>
              </a:ext>
            </a:extLst>
          </p:cNvPr>
          <p:cNvPicPr>
            <a:picLocks noChangeAspect="1"/>
          </p:cNvPicPr>
          <p:nvPr/>
        </p:nvPicPr>
        <p:blipFill rotWithShape="1">
          <a:blip r:embed="rId3"/>
          <a:srcRect b="31966"/>
          <a:stretch/>
        </p:blipFill>
        <p:spPr>
          <a:xfrm>
            <a:off x="685800" y="2315294"/>
            <a:ext cx="4960620" cy="2181937"/>
          </a:xfrm>
          <a:prstGeom prst="rect">
            <a:avLst/>
          </a:prstGeom>
        </p:spPr>
      </p:pic>
      <p:sp>
        <p:nvSpPr>
          <p:cNvPr id="42" name="Rectangle 41">
            <a:extLst>
              <a:ext uri="{FF2B5EF4-FFF2-40B4-BE49-F238E27FC236}">
                <a16:creationId xmlns:a16="http://schemas.microsoft.com/office/drawing/2014/main" id="{C314274F-78A0-46C9-B412-59EF21BDE360}"/>
              </a:ext>
            </a:extLst>
          </p:cNvPr>
          <p:cNvSpPr/>
          <p:nvPr/>
        </p:nvSpPr>
        <p:spPr>
          <a:xfrm>
            <a:off x="10637520" y="0"/>
            <a:ext cx="1554480" cy="27432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chemeClr val="bg1"/>
                </a:solidFill>
              </a:rPr>
              <a:t>ADVANCED TOPIC</a:t>
            </a:r>
            <a:endParaRPr lang="en-US" sz="1100" b="1">
              <a:solidFill>
                <a:schemeClr val="bg1"/>
              </a:solidFill>
            </a:endParaRPr>
          </a:p>
        </p:txBody>
      </p:sp>
    </p:spTree>
    <p:extLst>
      <p:ext uri="{BB962C8B-B14F-4D97-AF65-F5344CB8AC3E}">
        <p14:creationId xmlns:p14="http://schemas.microsoft.com/office/powerpoint/2010/main" val="397750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2627616"/>
            <a:ext cx="5560888" cy="3581400"/>
          </a:xfrm>
        </p:spPr>
        <p:txBody>
          <a:bodyPr>
            <a:normAutofit fontScale="92500" lnSpcReduction="10000"/>
          </a:bodyPr>
          <a:lstStyle/>
          <a:p>
            <a:pPr marL="0" indent="0">
              <a:buNone/>
            </a:pPr>
            <a:r>
              <a:rPr lang="en-US" b="1"/>
              <a:t>What’s the Problem?</a:t>
            </a:r>
          </a:p>
          <a:p>
            <a:r>
              <a:rPr lang="en-US"/>
              <a:t>Checking models is resource intensive!</a:t>
            </a:r>
          </a:p>
          <a:p>
            <a:pPr lvl="1"/>
            <a:r>
              <a:rPr lang="en-US"/>
              <a:t>Time-consuming, tedious, and inconsistent when performed manually</a:t>
            </a:r>
          </a:p>
          <a:p>
            <a:pPr lvl="1"/>
            <a:r>
              <a:rPr lang="en-US"/>
              <a:t>Not easy to query / search elements in model using Revit UI… and tons of elements!</a:t>
            </a:r>
          </a:p>
          <a:p>
            <a:r>
              <a:rPr lang="en-US"/>
              <a:t>Checks yield info valuable in diagnosing potential model issues / measuring model health</a:t>
            </a:r>
          </a:p>
          <a:p>
            <a:r>
              <a:rPr lang="en-US"/>
              <a:t>Need ability to diagnose model health quickly, consistently, on demand</a:t>
            </a:r>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Digital Design at Thornton Tomasetti</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Problem – NEED DATA, HATE GETTING IT</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4</a:t>
            </a:fld>
            <a:endParaRPr lang="en-US"/>
          </a:p>
        </p:txBody>
      </p:sp>
      <p:sp>
        <p:nvSpPr>
          <p:cNvPr id="8" name="Content Placeholder 2">
            <a:extLst>
              <a:ext uri="{FF2B5EF4-FFF2-40B4-BE49-F238E27FC236}">
                <a16:creationId xmlns:a16="http://schemas.microsoft.com/office/drawing/2014/main" id="{658938D3-1027-4A51-AC04-75B20778B60B}"/>
              </a:ext>
            </a:extLst>
          </p:cNvPr>
          <p:cNvSpPr txBox="1">
            <a:spLocks/>
          </p:cNvSpPr>
          <p:nvPr/>
        </p:nvSpPr>
        <p:spPr>
          <a:xfrm>
            <a:off x="6696182" y="1733782"/>
            <a:ext cx="4961562" cy="4381500"/>
          </a:xfrm>
          <a:prstGeom prst="rect">
            <a:avLst/>
          </a:prstGeom>
        </p:spPr>
        <p:txBody>
          <a:bodyPr vert="horz" lIns="0" tIns="0" rIns="0" bIns="0" rtlCol="0">
            <a:normAutofit lnSpcReduction="10000"/>
          </a:bodyPr>
          <a:lstStyle>
            <a:lvl1pPr marL="2286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a:t>Key questions for models?</a:t>
            </a:r>
          </a:p>
          <a:p>
            <a:pPr lvl="1"/>
            <a:r>
              <a:rPr lang="en-US"/>
              <a:t>How many sheets do I have, and how many views are on sheets?</a:t>
            </a:r>
          </a:p>
          <a:p>
            <a:pPr lvl="1"/>
            <a:r>
              <a:rPr lang="en-US"/>
              <a:t>Are objects in the correct </a:t>
            </a:r>
            <a:r>
              <a:rPr lang="en-US" err="1"/>
              <a:t>worksets</a:t>
            </a:r>
            <a:r>
              <a:rPr lang="en-US"/>
              <a:t>?</a:t>
            </a:r>
          </a:p>
          <a:p>
            <a:pPr lvl="1"/>
            <a:r>
              <a:rPr lang="en-US"/>
              <a:t>How much and what kind of stuff so I have in my model?</a:t>
            </a:r>
          </a:p>
          <a:p>
            <a:pPr lvl="1"/>
            <a:r>
              <a:rPr lang="en-US"/>
              <a:t>What are the design quantities of the model elements?</a:t>
            </a:r>
          </a:p>
          <a:p>
            <a:pPr lvl="1"/>
            <a:r>
              <a:rPr lang="en-US"/>
              <a:t>How can I export model data to Excel for further analysis?</a:t>
            </a:r>
          </a:p>
          <a:p>
            <a:pPr lvl="1"/>
            <a:r>
              <a:rPr lang="en-US"/>
              <a:t>Are the right kinds of things in the right views? According to standards)</a:t>
            </a:r>
          </a:p>
        </p:txBody>
      </p:sp>
      <p:sp>
        <p:nvSpPr>
          <p:cNvPr id="4" name="Speech Bubble: Rectangle with Corners Rounded 3">
            <a:extLst>
              <a:ext uri="{FF2B5EF4-FFF2-40B4-BE49-F238E27FC236}">
                <a16:creationId xmlns:a16="http://schemas.microsoft.com/office/drawing/2014/main" id="{6EBC1912-8020-46D5-903F-B58B7BA0F35D}"/>
              </a:ext>
            </a:extLst>
          </p:cNvPr>
          <p:cNvSpPr/>
          <p:nvPr/>
        </p:nvSpPr>
        <p:spPr>
          <a:xfrm>
            <a:off x="534256" y="1675501"/>
            <a:ext cx="5304890" cy="801384"/>
          </a:xfrm>
          <a:prstGeom prst="wedgeRoundRectCallout">
            <a:avLst>
              <a:gd name="adj1" fmla="val 60509"/>
              <a:gd name="adj2" fmla="val -31818"/>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t>How can we answer all these questions automatically for every model, every time?</a:t>
            </a:r>
          </a:p>
        </p:txBody>
      </p:sp>
    </p:spTree>
    <p:extLst>
      <p:ext uri="{BB962C8B-B14F-4D97-AF65-F5344CB8AC3E}">
        <p14:creationId xmlns:p14="http://schemas.microsoft.com/office/powerpoint/2010/main" val="164131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JSON Data Contents</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40</a:t>
            </a:fld>
            <a:endParaRPr lang="en-US"/>
          </a:p>
        </p:txBody>
      </p:sp>
      <p:sp>
        <p:nvSpPr>
          <p:cNvPr id="20" name="Text Placeholder 18">
            <a:extLst>
              <a:ext uri="{FF2B5EF4-FFF2-40B4-BE49-F238E27FC236}">
                <a16:creationId xmlns:a16="http://schemas.microsoft.com/office/drawing/2014/main" id="{AE3CD61C-9B03-4915-B907-D6D3DDC047E7}"/>
              </a:ext>
            </a:extLst>
          </p:cNvPr>
          <p:cNvSpPr>
            <a:spLocks noGrp="1"/>
          </p:cNvSpPr>
          <p:nvPr>
            <p:ph type="body" sz="quarter" idx="13"/>
          </p:nvPr>
        </p:nvSpPr>
        <p:spPr>
          <a:xfrm>
            <a:off x="685800" y="1182359"/>
            <a:ext cx="10820400" cy="457200"/>
          </a:xfrm>
        </p:spPr>
        <p:txBody>
          <a:bodyPr/>
          <a:lstStyle/>
          <a:p>
            <a:r>
              <a:rPr lang="en-US"/>
              <a:t>Mapping JSON to Tables</a:t>
            </a:r>
          </a:p>
        </p:txBody>
      </p:sp>
      <p:pic>
        <p:nvPicPr>
          <p:cNvPr id="4" name="Picture 3">
            <a:extLst>
              <a:ext uri="{FF2B5EF4-FFF2-40B4-BE49-F238E27FC236}">
                <a16:creationId xmlns:a16="http://schemas.microsoft.com/office/drawing/2014/main" id="{C07ACA98-AC57-4373-8881-85C397DA3707}"/>
              </a:ext>
            </a:extLst>
          </p:cNvPr>
          <p:cNvPicPr>
            <a:picLocks noChangeAspect="1"/>
          </p:cNvPicPr>
          <p:nvPr/>
        </p:nvPicPr>
        <p:blipFill rotWithShape="1">
          <a:blip r:embed="rId3"/>
          <a:srcRect r="61114"/>
          <a:stretch/>
        </p:blipFill>
        <p:spPr>
          <a:xfrm>
            <a:off x="696479" y="1788646"/>
            <a:ext cx="2910787" cy="4290969"/>
          </a:xfrm>
          <a:prstGeom prst="rect">
            <a:avLst/>
          </a:prstGeom>
        </p:spPr>
      </p:pic>
      <p:pic>
        <p:nvPicPr>
          <p:cNvPr id="8" name="Picture 7">
            <a:extLst>
              <a:ext uri="{FF2B5EF4-FFF2-40B4-BE49-F238E27FC236}">
                <a16:creationId xmlns:a16="http://schemas.microsoft.com/office/drawing/2014/main" id="{0AAEF7ED-0FD3-4407-A4A7-93DFE30AD132}"/>
              </a:ext>
            </a:extLst>
          </p:cNvPr>
          <p:cNvPicPr>
            <a:picLocks noChangeAspect="1"/>
          </p:cNvPicPr>
          <p:nvPr/>
        </p:nvPicPr>
        <p:blipFill rotWithShape="1">
          <a:blip r:embed="rId3"/>
          <a:srcRect l="40211"/>
          <a:stretch/>
        </p:blipFill>
        <p:spPr>
          <a:xfrm>
            <a:off x="3607266" y="1788646"/>
            <a:ext cx="4475467" cy="4290969"/>
          </a:xfrm>
          <a:prstGeom prst="rect">
            <a:avLst/>
          </a:prstGeom>
        </p:spPr>
      </p:pic>
      <p:sp>
        <p:nvSpPr>
          <p:cNvPr id="5" name="TextBox 4">
            <a:extLst>
              <a:ext uri="{FF2B5EF4-FFF2-40B4-BE49-F238E27FC236}">
                <a16:creationId xmlns:a16="http://schemas.microsoft.com/office/drawing/2014/main" id="{D18C7EF5-B6E0-4E87-BFC8-2A9FEFFCB1C6}"/>
              </a:ext>
            </a:extLst>
          </p:cNvPr>
          <p:cNvSpPr txBox="1"/>
          <p:nvPr/>
        </p:nvSpPr>
        <p:spPr>
          <a:xfrm>
            <a:off x="8442960" y="1788646"/>
            <a:ext cx="3398520" cy="3972074"/>
          </a:xfrm>
          <a:prstGeom prst="rect">
            <a:avLst/>
          </a:prstGeom>
          <a:noFill/>
        </p:spPr>
        <p:txBody>
          <a:bodyPr wrap="square" lIns="0" tIns="0" rIns="0" bIns="0" rtlCol="0">
            <a:noAutofit/>
          </a:bodyPr>
          <a:lstStyle/>
          <a:p>
            <a:r>
              <a:rPr lang="en-US" sz="1400" b="1"/>
              <a:t>Data Cleaning Steps</a:t>
            </a: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Split large tables into components</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Clean data for formatting </a:t>
            </a:r>
          </a:p>
          <a:p>
            <a:pPr marL="742950" lvl="1" indent="-285750">
              <a:buFont typeface="Arial" panose="020B0604020202020204" pitchFamily="34" charset="0"/>
              <a:buChar char="•"/>
            </a:pPr>
            <a:r>
              <a:rPr lang="en-US" sz="1400"/>
              <a:t>truncate multi-values cells</a:t>
            </a:r>
          </a:p>
          <a:p>
            <a:pPr marL="742950" lvl="1" indent="-285750">
              <a:buFont typeface="Arial" panose="020B0604020202020204" pitchFamily="34" charset="0"/>
              <a:buChar char="•"/>
            </a:pPr>
            <a:r>
              <a:rPr lang="en-US" sz="1400"/>
              <a:t>consistent values</a:t>
            </a:r>
          </a:p>
          <a:p>
            <a:pPr marL="742950" lvl="1" indent="-285750">
              <a:buFont typeface="Arial" panose="020B0604020202020204" pitchFamily="34" charset="0"/>
              <a:buChar char="•"/>
            </a:pPr>
            <a:r>
              <a:rPr lang="en-US" sz="1400"/>
              <a:t>consistent column headers</a:t>
            </a:r>
          </a:p>
          <a:p>
            <a:pPr marL="742950" lvl="1" indent="-285750">
              <a:buFont typeface="Arial" panose="020B0604020202020204" pitchFamily="34" charset="0"/>
              <a:buChar char="•"/>
            </a:pPr>
            <a:r>
              <a:rPr lang="en-US" sz="1400"/>
              <a:t>separate units from quantities</a:t>
            </a:r>
          </a:p>
          <a:p>
            <a:pPr marL="742950" lvl="1"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Summarize tables for visuals</a:t>
            </a:r>
          </a:p>
          <a:p>
            <a:endParaRPr lang="en-US" sz="1400"/>
          </a:p>
          <a:p>
            <a:endParaRPr lang="en-US" sz="1400" b="1"/>
          </a:p>
          <a:p>
            <a:endParaRPr lang="en-US" sz="1400" b="1"/>
          </a:p>
          <a:p>
            <a:r>
              <a:rPr lang="en-US" sz="1400" b="1"/>
              <a:t>Optional (but helpful)</a:t>
            </a:r>
          </a:p>
          <a:p>
            <a:endParaRPr lang="en-US" sz="1400" b="1"/>
          </a:p>
          <a:p>
            <a:pPr marL="285750" indent="-285750">
              <a:buFont typeface="Arial" panose="020B0604020202020204" pitchFamily="34" charset="0"/>
              <a:buChar char="•"/>
            </a:pPr>
            <a:r>
              <a:rPr lang="en-US" sz="1400"/>
              <a:t>Generate lists of column headers to assist with development</a:t>
            </a:r>
          </a:p>
          <a:p>
            <a:pPr marL="285750" indent="-285750" algn="l">
              <a:buFont typeface="Arial" panose="020B0604020202020204" pitchFamily="34" charset="0"/>
              <a:buChar char="•"/>
            </a:pPr>
            <a:endParaRPr lang="en-US" sz="1400" err="1">
              <a:solidFill>
                <a:schemeClr val="tx1"/>
              </a:solidFill>
            </a:endParaRPr>
          </a:p>
        </p:txBody>
      </p:sp>
      <p:sp>
        <p:nvSpPr>
          <p:cNvPr id="7" name="Rectangle 6">
            <a:extLst>
              <a:ext uri="{FF2B5EF4-FFF2-40B4-BE49-F238E27FC236}">
                <a16:creationId xmlns:a16="http://schemas.microsoft.com/office/drawing/2014/main" id="{98E28997-005C-4FA9-85AD-720628AC6FA4}"/>
              </a:ext>
            </a:extLst>
          </p:cNvPr>
          <p:cNvSpPr/>
          <p:nvPr/>
        </p:nvSpPr>
        <p:spPr>
          <a:xfrm>
            <a:off x="2240280" y="3413760"/>
            <a:ext cx="1120140" cy="68580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7EA8D6-BAE9-487C-8C30-946DB9C5E36E}"/>
              </a:ext>
            </a:extLst>
          </p:cNvPr>
          <p:cNvSpPr/>
          <p:nvPr/>
        </p:nvSpPr>
        <p:spPr>
          <a:xfrm>
            <a:off x="5082539" y="3410447"/>
            <a:ext cx="1188667" cy="68580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764F6A5-4A95-456A-AFFC-9A602D2F1509}"/>
              </a:ext>
            </a:extLst>
          </p:cNvPr>
          <p:cNvSpPr/>
          <p:nvPr/>
        </p:nvSpPr>
        <p:spPr>
          <a:xfrm>
            <a:off x="5135880" y="4455645"/>
            <a:ext cx="1066800" cy="63990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CA9699C-1928-46A6-A6D9-63F10A88EF97}"/>
              </a:ext>
            </a:extLst>
          </p:cNvPr>
          <p:cNvSpPr/>
          <p:nvPr/>
        </p:nvSpPr>
        <p:spPr>
          <a:xfrm>
            <a:off x="8329578" y="5131309"/>
            <a:ext cx="3398520" cy="54433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9F3EB1D-6D79-45D9-BD73-CA0F4917E124}"/>
              </a:ext>
            </a:extLst>
          </p:cNvPr>
          <p:cNvSpPr/>
          <p:nvPr/>
        </p:nvSpPr>
        <p:spPr>
          <a:xfrm>
            <a:off x="8329579" y="2147062"/>
            <a:ext cx="3398520" cy="352298"/>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F569CAB-58E8-4C5C-8FBB-AF66F36811E0}"/>
              </a:ext>
            </a:extLst>
          </p:cNvPr>
          <p:cNvSpPr/>
          <p:nvPr/>
        </p:nvSpPr>
        <p:spPr>
          <a:xfrm>
            <a:off x="5082538" y="1923259"/>
            <a:ext cx="1188667" cy="1393057"/>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668679-A436-4CAB-8763-D425B30851C0}"/>
              </a:ext>
            </a:extLst>
          </p:cNvPr>
          <p:cNvSpPr/>
          <p:nvPr/>
        </p:nvSpPr>
        <p:spPr>
          <a:xfrm>
            <a:off x="2240281" y="1923258"/>
            <a:ext cx="1120140" cy="1393057"/>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BF01746-559F-4CD7-BFE1-B6E0B69E76ED}"/>
              </a:ext>
            </a:extLst>
          </p:cNvPr>
          <p:cNvSpPr/>
          <p:nvPr/>
        </p:nvSpPr>
        <p:spPr>
          <a:xfrm>
            <a:off x="6595594" y="1923257"/>
            <a:ext cx="1188667" cy="645817"/>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51330E1-75E2-400A-A7EE-5DB5D856519C}"/>
              </a:ext>
            </a:extLst>
          </p:cNvPr>
          <p:cNvSpPr/>
          <p:nvPr/>
        </p:nvSpPr>
        <p:spPr>
          <a:xfrm>
            <a:off x="6603269" y="2670498"/>
            <a:ext cx="1188667" cy="645817"/>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67A78EF-105C-42CF-B8C3-3E287A13F64E}"/>
              </a:ext>
            </a:extLst>
          </p:cNvPr>
          <p:cNvSpPr/>
          <p:nvPr/>
        </p:nvSpPr>
        <p:spPr>
          <a:xfrm>
            <a:off x="8329578" y="3899661"/>
            <a:ext cx="3398520" cy="35229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168C13-4368-404D-B5C4-FB3DD1C53915}"/>
              </a:ext>
            </a:extLst>
          </p:cNvPr>
          <p:cNvSpPr/>
          <p:nvPr/>
        </p:nvSpPr>
        <p:spPr>
          <a:xfrm>
            <a:off x="10637520" y="0"/>
            <a:ext cx="1554480" cy="27432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chemeClr val="bg1"/>
                </a:solidFill>
              </a:rPr>
              <a:t>ADVANCED TOPIC</a:t>
            </a:r>
            <a:endParaRPr lang="en-US" sz="1100" b="1">
              <a:solidFill>
                <a:schemeClr val="bg1"/>
              </a:solidFill>
            </a:endParaRPr>
          </a:p>
        </p:txBody>
      </p:sp>
    </p:spTree>
    <p:extLst>
      <p:ext uri="{BB962C8B-B14F-4D97-AF65-F5344CB8AC3E}">
        <p14:creationId xmlns:p14="http://schemas.microsoft.com/office/powerpoint/2010/main" val="9321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AC73D9-17A9-CC47-8BDD-0C03D3D61A30}"/>
              </a:ext>
            </a:extLst>
          </p:cNvPr>
          <p:cNvSpPr>
            <a:spLocks noGrp="1"/>
          </p:cNvSpPr>
          <p:nvPr>
            <p:ph type="title"/>
          </p:nvPr>
        </p:nvSpPr>
        <p:spPr/>
        <p:txBody>
          <a:bodyPr/>
          <a:lstStyle/>
          <a:p>
            <a:r>
              <a:rPr lang="en-US"/>
              <a:t>CUSTOMIZE POWER BI</a:t>
            </a:r>
          </a:p>
        </p:txBody>
      </p:sp>
      <p:sp>
        <p:nvSpPr>
          <p:cNvPr id="4" name="Rectangle: Rounded Corners 3">
            <a:extLst>
              <a:ext uri="{FF2B5EF4-FFF2-40B4-BE49-F238E27FC236}">
                <a16:creationId xmlns:a16="http://schemas.microsoft.com/office/drawing/2014/main" id="{A9E1A980-DA6B-418E-8F91-9A0C4A2CA4A3}"/>
              </a:ext>
            </a:extLst>
          </p:cNvPr>
          <p:cNvSpPr/>
          <p:nvPr/>
        </p:nvSpPr>
        <p:spPr>
          <a:xfrm>
            <a:off x="5816382" y="273651"/>
            <a:ext cx="4214979" cy="1234773"/>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p>
        </p:txBody>
      </p:sp>
      <p:grpSp>
        <p:nvGrpSpPr>
          <p:cNvPr id="5" name="Group 4">
            <a:extLst>
              <a:ext uri="{FF2B5EF4-FFF2-40B4-BE49-F238E27FC236}">
                <a16:creationId xmlns:a16="http://schemas.microsoft.com/office/drawing/2014/main" id="{1673FDA1-8AD2-4BF0-AABD-47DEF35CC9C0}"/>
              </a:ext>
            </a:extLst>
          </p:cNvPr>
          <p:cNvGrpSpPr/>
          <p:nvPr/>
        </p:nvGrpSpPr>
        <p:grpSpPr>
          <a:xfrm>
            <a:off x="5208122" y="445777"/>
            <a:ext cx="2296518" cy="966924"/>
            <a:chOff x="4666628" y="1743525"/>
            <a:chExt cx="2111001" cy="888814"/>
          </a:xfrm>
        </p:grpSpPr>
        <p:pic>
          <p:nvPicPr>
            <p:cNvPr id="6" name="Picture 5" descr="Icon&#10;&#10;Description automatically generated">
              <a:extLst>
                <a:ext uri="{FF2B5EF4-FFF2-40B4-BE49-F238E27FC236}">
                  <a16:creationId xmlns:a16="http://schemas.microsoft.com/office/drawing/2014/main" id="{1A614565-90F0-4FA2-B473-0B7460D3C6D7}"/>
                </a:ext>
              </a:extLst>
            </p:cNvPr>
            <p:cNvPicPr>
              <a:picLocks noChangeAspect="1"/>
            </p:cNvPicPr>
            <p:nvPr/>
          </p:nvPicPr>
          <p:blipFill>
            <a:blip r:embed="rId3"/>
            <a:stretch>
              <a:fillRect/>
            </a:stretch>
          </p:blipFill>
          <p:spPr>
            <a:xfrm>
              <a:off x="5211499" y="1743525"/>
              <a:ext cx="888814" cy="888814"/>
            </a:xfrm>
            <a:prstGeom prst="rect">
              <a:avLst/>
            </a:prstGeom>
          </p:spPr>
        </p:pic>
        <p:sp>
          <p:nvSpPr>
            <p:cNvPr id="8" name="TextBox 7">
              <a:extLst>
                <a:ext uri="{FF2B5EF4-FFF2-40B4-BE49-F238E27FC236}">
                  <a16:creationId xmlns:a16="http://schemas.microsoft.com/office/drawing/2014/main" id="{CC4E2C88-A610-4058-8EF7-4034A6E62F88}"/>
                </a:ext>
              </a:extLst>
            </p:cNvPr>
            <p:cNvSpPr txBox="1"/>
            <p:nvPr/>
          </p:nvSpPr>
          <p:spPr>
            <a:xfrm>
              <a:off x="6034259" y="1743525"/>
              <a:ext cx="743370" cy="498846"/>
            </a:xfrm>
            <a:prstGeom prst="rect">
              <a:avLst/>
            </a:prstGeom>
            <a:solidFill>
              <a:schemeClr val="bg2">
                <a:lumMod val="10000"/>
              </a:schemeClr>
            </a:solidFill>
            <a:ln>
              <a:noFill/>
            </a:ln>
          </p:spPr>
          <p:style>
            <a:lnRef idx="2">
              <a:schemeClr val="accent6"/>
            </a:lnRef>
            <a:fillRef idx="1">
              <a:schemeClr val="lt1"/>
            </a:fillRef>
            <a:effectRef idx="0">
              <a:schemeClr val="accent6"/>
            </a:effectRef>
            <a:fontRef idx="minor">
              <a:schemeClr val="dk1"/>
            </a:fontRef>
          </p:style>
          <p:txBody>
            <a:bodyPr wrap="none" lIns="0" tIns="0" rIns="0" bIns="0" rtlCol="0" anchor="ctr">
              <a:noAutofit/>
            </a:bodyPr>
            <a:lstStyle/>
            <a:p>
              <a:pPr algn="ctr"/>
              <a:r>
                <a:rPr lang="en-US" sz="1050" b="1">
                  <a:solidFill>
                    <a:schemeClr val="bg1"/>
                  </a:solidFill>
                </a:rPr>
                <a:t>POWER </a:t>
              </a:r>
              <a:br>
                <a:rPr lang="en-US" sz="1050" b="1">
                  <a:solidFill>
                    <a:schemeClr val="bg1"/>
                  </a:solidFill>
                </a:rPr>
              </a:br>
              <a:r>
                <a:rPr lang="en-US" sz="1050" b="1">
                  <a:solidFill>
                    <a:schemeClr val="bg1"/>
                  </a:solidFill>
                </a:rPr>
                <a:t>QUERY </a:t>
              </a:r>
              <a:br>
                <a:rPr lang="en-US" sz="1050" b="1">
                  <a:solidFill>
                    <a:schemeClr val="bg1"/>
                  </a:solidFill>
                </a:rPr>
              </a:br>
              <a:r>
                <a:rPr lang="en-US" sz="1050" b="1">
                  <a:solidFill>
                    <a:schemeClr val="bg1"/>
                  </a:solidFill>
                </a:rPr>
                <a:t>EDITOR</a:t>
              </a:r>
            </a:p>
          </p:txBody>
        </p:sp>
        <p:sp>
          <p:nvSpPr>
            <p:cNvPr id="9" name="Arrow: Right 8">
              <a:extLst>
                <a:ext uri="{FF2B5EF4-FFF2-40B4-BE49-F238E27FC236}">
                  <a16:creationId xmlns:a16="http://schemas.microsoft.com/office/drawing/2014/main" id="{D1EDF2AE-6E5C-471A-96D7-17A1CF99B0AE}"/>
                </a:ext>
              </a:extLst>
            </p:cNvPr>
            <p:cNvSpPr/>
            <p:nvPr/>
          </p:nvSpPr>
          <p:spPr>
            <a:xfrm>
              <a:off x="4666628" y="2072050"/>
              <a:ext cx="510851" cy="171450"/>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384C47FD-9EA7-4B62-9BE3-9E11759677EF}"/>
              </a:ext>
            </a:extLst>
          </p:cNvPr>
          <p:cNvGrpSpPr/>
          <p:nvPr/>
        </p:nvGrpSpPr>
        <p:grpSpPr>
          <a:xfrm>
            <a:off x="10872171" y="466502"/>
            <a:ext cx="914400" cy="914400"/>
            <a:chOff x="10770624" y="368279"/>
            <a:chExt cx="1134096" cy="1134096"/>
          </a:xfrm>
        </p:grpSpPr>
        <p:sp>
          <p:nvSpPr>
            <p:cNvPr id="3" name="Oval 2">
              <a:extLst>
                <a:ext uri="{FF2B5EF4-FFF2-40B4-BE49-F238E27FC236}">
                  <a16:creationId xmlns:a16="http://schemas.microsoft.com/office/drawing/2014/main" id="{BA41CB13-0B96-4CCE-9C56-6B85A30B2256}"/>
                </a:ext>
              </a:extLst>
            </p:cNvPr>
            <p:cNvSpPr/>
            <p:nvPr/>
          </p:nvSpPr>
          <p:spPr>
            <a:xfrm>
              <a:off x="10770624" y="368279"/>
              <a:ext cx="1134096" cy="1134096"/>
            </a:xfrm>
            <a:prstGeom prst="ellipse">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0" name="Graphic 9" descr="Lightbulb and gear with solid fill">
              <a:extLst>
                <a:ext uri="{FF2B5EF4-FFF2-40B4-BE49-F238E27FC236}">
                  <a16:creationId xmlns:a16="http://schemas.microsoft.com/office/drawing/2014/main" id="{AC3491CB-A004-4A3D-9548-C9E129C758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40293" y="437948"/>
              <a:ext cx="994758" cy="994758"/>
            </a:xfrm>
            <a:prstGeom prst="rect">
              <a:avLst/>
            </a:prstGeom>
          </p:spPr>
        </p:pic>
      </p:grpSp>
      <p:pic>
        <p:nvPicPr>
          <p:cNvPr id="11" name="Picture 10" descr="Icon&#10;&#10;Description automatically generated">
            <a:extLst>
              <a:ext uri="{FF2B5EF4-FFF2-40B4-BE49-F238E27FC236}">
                <a16:creationId xmlns:a16="http://schemas.microsoft.com/office/drawing/2014/main" id="{4CB2E688-1D2F-4381-B08D-0576C6577248}"/>
              </a:ext>
            </a:extLst>
          </p:cNvPr>
          <p:cNvPicPr>
            <a:picLocks noChangeAspect="1"/>
          </p:cNvPicPr>
          <p:nvPr/>
        </p:nvPicPr>
        <p:blipFill>
          <a:blip r:embed="rId6"/>
          <a:stretch>
            <a:fillRect/>
          </a:stretch>
        </p:blipFill>
        <p:spPr>
          <a:xfrm>
            <a:off x="569892" y="397890"/>
            <a:ext cx="1074874" cy="1074874"/>
          </a:xfrm>
          <a:prstGeom prst="rect">
            <a:avLst/>
          </a:prstGeom>
        </p:spPr>
      </p:pic>
      <p:pic>
        <p:nvPicPr>
          <p:cNvPr id="12" name="Picture 11" descr="Icon&#10;&#10;Description automatically generated">
            <a:extLst>
              <a:ext uri="{FF2B5EF4-FFF2-40B4-BE49-F238E27FC236}">
                <a16:creationId xmlns:a16="http://schemas.microsoft.com/office/drawing/2014/main" id="{112AEBEF-0472-4972-9E41-7AC19F706D57}"/>
              </a:ext>
            </a:extLst>
          </p:cNvPr>
          <p:cNvPicPr>
            <a:picLocks noChangeAspect="1"/>
          </p:cNvPicPr>
          <p:nvPr/>
        </p:nvPicPr>
        <p:blipFill>
          <a:blip r:embed="rId7"/>
          <a:stretch>
            <a:fillRect/>
          </a:stretch>
        </p:blipFill>
        <p:spPr>
          <a:xfrm>
            <a:off x="2399335" y="434705"/>
            <a:ext cx="977995" cy="977995"/>
          </a:xfrm>
          <a:prstGeom prst="rect">
            <a:avLst/>
          </a:prstGeom>
        </p:spPr>
      </p:pic>
      <p:grpSp>
        <p:nvGrpSpPr>
          <p:cNvPr id="13" name="Group 12">
            <a:extLst>
              <a:ext uri="{FF2B5EF4-FFF2-40B4-BE49-F238E27FC236}">
                <a16:creationId xmlns:a16="http://schemas.microsoft.com/office/drawing/2014/main" id="{6B8CE9EB-CD83-4B9A-8D00-5FFD4B316583}"/>
              </a:ext>
            </a:extLst>
          </p:cNvPr>
          <p:cNvGrpSpPr/>
          <p:nvPr/>
        </p:nvGrpSpPr>
        <p:grpSpPr>
          <a:xfrm>
            <a:off x="4031303" y="355139"/>
            <a:ext cx="1245449" cy="1124303"/>
            <a:chOff x="4013464" y="4955648"/>
            <a:chExt cx="1144839" cy="1033480"/>
          </a:xfrm>
        </p:grpSpPr>
        <p:pic>
          <p:nvPicPr>
            <p:cNvPr id="14" name="Picture 2" descr="Json-file Icons - SVG and PNG Json-file Icons | Noun Project">
              <a:extLst>
                <a:ext uri="{FF2B5EF4-FFF2-40B4-BE49-F238E27FC236}">
                  <a16:creationId xmlns:a16="http://schemas.microsoft.com/office/drawing/2014/main" id="{9327673A-7A03-4B78-8502-6E1C9060B0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3464" y="4955648"/>
              <a:ext cx="1033480" cy="103348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A307B8F-108E-4274-BB76-CC22493C1A07}"/>
                </a:ext>
              </a:extLst>
            </p:cNvPr>
            <p:cNvSpPr txBox="1"/>
            <p:nvPr/>
          </p:nvSpPr>
          <p:spPr>
            <a:xfrm>
              <a:off x="4839216" y="4978071"/>
              <a:ext cx="319087" cy="309562"/>
            </a:xfrm>
            <a:prstGeom prst="rect">
              <a:avLst/>
            </a:prstGeom>
            <a:noFill/>
          </p:spPr>
          <p:txBody>
            <a:bodyPr wrap="none" lIns="0" tIns="0" rIns="0" bIns="0" rtlCol="0">
              <a:noAutofit/>
            </a:bodyPr>
            <a:lstStyle/>
            <a:p>
              <a:pPr algn="l"/>
              <a:r>
                <a:rPr lang="en-US" b="1">
                  <a:solidFill>
                    <a:schemeClr val="accent2"/>
                  </a:solidFill>
                </a:rPr>
                <a:t>x5</a:t>
              </a:r>
            </a:p>
          </p:txBody>
        </p:sp>
      </p:grpSp>
      <p:sp>
        <p:nvSpPr>
          <p:cNvPr id="16" name="Arrow: Right 15">
            <a:extLst>
              <a:ext uri="{FF2B5EF4-FFF2-40B4-BE49-F238E27FC236}">
                <a16:creationId xmlns:a16="http://schemas.microsoft.com/office/drawing/2014/main" id="{CDB2A3D9-31DC-43B9-A0CE-FBCDE2B80806}"/>
              </a:ext>
            </a:extLst>
          </p:cNvPr>
          <p:cNvSpPr/>
          <p:nvPr/>
        </p:nvSpPr>
        <p:spPr>
          <a:xfrm>
            <a:off x="3489904" y="803174"/>
            <a:ext cx="555745" cy="186517"/>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Plus Sign 16">
            <a:extLst>
              <a:ext uri="{FF2B5EF4-FFF2-40B4-BE49-F238E27FC236}">
                <a16:creationId xmlns:a16="http://schemas.microsoft.com/office/drawing/2014/main" id="{31F3A824-C4FF-4385-BF32-8C50630AE119}"/>
              </a:ext>
            </a:extLst>
          </p:cNvPr>
          <p:cNvSpPr/>
          <p:nvPr/>
        </p:nvSpPr>
        <p:spPr>
          <a:xfrm>
            <a:off x="1708942" y="643931"/>
            <a:ext cx="505003" cy="505003"/>
          </a:xfrm>
          <a:prstGeom prst="mathPlus">
            <a:avLst>
              <a:gd name="adj1" fmla="val 15313"/>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8" name="Picture 17" descr="Icon&#10;&#10;Description automatically generated">
            <a:extLst>
              <a:ext uri="{FF2B5EF4-FFF2-40B4-BE49-F238E27FC236}">
                <a16:creationId xmlns:a16="http://schemas.microsoft.com/office/drawing/2014/main" id="{327B9352-1FAC-45F9-A941-5CD644614657}"/>
              </a:ext>
            </a:extLst>
          </p:cNvPr>
          <p:cNvPicPr>
            <a:picLocks noChangeAspect="1"/>
          </p:cNvPicPr>
          <p:nvPr/>
        </p:nvPicPr>
        <p:blipFill>
          <a:blip r:embed="rId3"/>
          <a:stretch>
            <a:fillRect/>
          </a:stretch>
        </p:blipFill>
        <p:spPr>
          <a:xfrm>
            <a:off x="8225593" y="445777"/>
            <a:ext cx="966924" cy="966924"/>
          </a:xfrm>
          <a:prstGeom prst="rect">
            <a:avLst/>
          </a:prstGeom>
        </p:spPr>
      </p:pic>
      <p:sp>
        <p:nvSpPr>
          <p:cNvPr id="19" name="TextBox 18">
            <a:extLst>
              <a:ext uri="{FF2B5EF4-FFF2-40B4-BE49-F238E27FC236}">
                <a16:creationId xmlns:a16="http://schemas.microsoft.com/office/drawing/2014/main" id="{E053FEC9-9071-4E5E-AD25-7CC710C1FBF7}"/>
              </a:ext>
            </a:extLst>
          </p:cNvPr>
          <p:cNvSpPr txBox="1"/>
          <p:nvPr/>
        </p:nvSpPr>
        <p:spPr>
          <a:xfrm>
            <a:off x="9120610" y="445777"/>
            <a:ext cx="754997" cy="435631"/>
          </a:xfrm>
          <a:prstGeom prst="rect">
            <a:avLst/>
          </a:prstGeom>
          <a:solidFill>
            <a:schemeClr val="bg2">
              <a:lumMod val="10000"/>
            </a:schemeClr>
          </a:solidFill>
          <a:ln>
            <a:noFill/>
          </a:ln>
        </p:spPr>
        <p:style>
          <a:lnRef idx="2">
            <a:schemeClr val="accent6"/>
          </a:lnRef>
          <a:fillRef idx="1">
            <a:schemeClr val="lt1"/>
          </a:fillRef>
          <a:effectRef idx="0">
            <a:schemeClr val="accent6"/>
          </a:effectRef>
          <a:fontRef idx="minor">
            <a:schemeClr val="dk1"/>
          </a:fontRef>
        </p:style>
        <p:txBody>
          <a:bodyPr wrap="none" lIns="0" tIns="0" rIns="0" bIns="0" rtlCol="0" anchor="ctr">
            <a:noAutofit/>
          </a:bodyPr>
          <a:lstStyle/>
          <a:p>
            <a:pPr algn="ctr"/>
            <a:r>
              <a:rPr lang="en-US" sz="1050" b="1">
                <a:solidFill>
                  <a:schemeClr val="bg1"/>
                </a:solidFill>
              </a:rPr>
              <a:t>REPORT </a:t>
            </a:r>
            <a:br>
              <a:rPr lang="en-US" sz="1050" b="1">
                <a:solidFill>
                  <a:schemeClr val="bg1"/>
                </a:solidFill>
              </a:rPr>
            </a:br>
            <a:r>
              <a:rPr lang="en-US" sz="1050" b="1">
                <a:solidFill>
                  <a:schemeClr val="bg1"/>
                </a:solidFill>
              </a:rPr>
              <a:t>EDITOR</a:t>
            </a:r>
          </a:p>
        </p:txBody>
      </p:sp>
      <p:sp>
        <p:nvSpPr>
          <p:cNvPr id="20" name="Arrow: Right 19">
            <a:extLst>
              <a:ext uri="{FF2B5EF4-FFF2-40B4-BE49-F238E27FC236}">
                <a16:creationId xmlns:a16="http://schemas.microsoft.com/office/drawing/2014/main" id="{0F3F0A76-B30A-44BB-9AD0-7C6D9F56103D}"/>
              </a:ext>
            </a:extLst>
          </p:cNvPr>
          <p:cNvSpPr/>
          <p:nvPr/>
        </p:nvSpPr>
        <p:spPr>
          <a:xfrm>
            <a:off x="7663537" y="803174"/>
            <a:ext cx="555745" cy="186517"/>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294E19F-20B8-42DD-9848-A2522A5C9A91}"/>
              </a:ext>
            </a:extLst>
          </p:cNvPr>
          <p:cNvSpPr/>
          <p:nvPr/>
        </p:nvSpPr>
        <p:spPr>
          <a:xfrm>
            <a:off x="10087534" y="803174"/>
            <a:ext cx="555745" cy="186517"/>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596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788646"/>
            <a:ext cx="8525312" cy="4383554"/>
          </a:xfrm>
        </p:spPr>
        <p:txBody>
          <a:bodyPr>
            <a:normAutofit/>
          </a:bodyPr>
          <a:lstStyle/>
          <a:p>
            <a:r>
              <a:rPr lang="en-US"/>
              <a:t>Use Power BI Report editor to </a:t>
            </a:r>
          </a:p>
          <a:p>
            <a:r>
              <a:rPr lang="en-US"/>
              <a:t>Two areas of customization to focus on: </a:t>
            </a:r>
            <a:r>
              <a:rPr lang="en-US" b="1"/>
              <a:t>perceived usefulness, perceived usability</a:t>
            </a:r>
          </a:p>
          <a:p>
            <a:pPr lvl="1"/>
            <a:r>
              <a:rPr lang="en-US" b="1"/>
              <a:t>Perceived Usefulness:</a:t>
            </a:r>
            <a:r>
              <a:rPr lang="en-US"/>
              <a:t> How useful is data model + data visualizations?</a:t>
            </a:r>
          </a:p>
          <a:p>
            <a:pPr lvl="1"/>
            <a:r>
              <a:rPr lang="en-US" b="1"/>
              <a:t>Perceived Usability:</a:t>
            </a:r>
            <a:r>
              <a:rPr lang="en-US"/>
              <a:t> Can users navigate it on their own?</a:t>
            </a:r>
          </a:p>
          <a:p>
            <a:endParaRPr lang="en-US"/>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normAutofit/>
          </a:bodyPr>
          <a:lstStyle/>
          <a:p>
            <a:r>
              <a:rPr lang="en-US"/>
              <a:t>Use Report Editor to align report content to specific needs of intended end users</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Customize Power BI Report</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42</a:t>
            </a:fld>
            <a:endParaRPr lang="en-US"/>
          </a:p>
        </p:txBody>
      </p:sp>
      <p:sp>
        <p:nvSpPr>
          <p:cNvPr id="8" name="Rectangle: Rounded Corners 7">
            <a:extLst>
              <a:ext uri="{FF2B5EF4-FFF2-40B4-BE49-F238E27FC236}">
                <a16:creationId xmlns:a16="http://schemas.microsoft.com/office/drawing/2014/main" id="{58C92192-7C1D-431F-A967-A2580D2C91E3}"/>
              </a:ext>
            </a:extLst>
          </p:cNvPr>
          <p:cNvSpPr/>
          <p:nvPr/>
        </p:nvSpPr>
        <p:spPr>
          <a:xfrm>
            <a:off x="1040610" y="4480548"/>
            <a:ext cx="4735899" cy="1458858"/>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b="1"/>
              <a:t>Model Considerations</a:t>
            </a:r>
          </a:p>
          <a:p>
            <a:pPr marL="285750" indent="-285750">
              <a:buFont typeface="Arial" panose="020B0604020202020204" pitchFamily="34" charset="0"/>
              <a:buChar char="•"/>
            </a:pPr>
            <a:r>
              <a:rPr lang="en-US" sz="1400"/>
              <a:t>Additional / alternative visualizations (details)</a:t>
            </a:r>
          </a:p>
          <a:p>
            <a:pPr marL="285750" indent="-285750">
              <a:buFont typeface="Arial" panose="020B0604020202020204" pitchFamily="34" charset="0"/>
              <a:buChar char="•"/>
            </a:pPr>
            <a:r>
              <a:rPr lang="en-US" sz="1400"/>
              <a:t>Additional measures, calculated columns, or tables</a:t>
            </a:r>
          </a:p>
          <a:p>
            <a:pPr marL="285750" indent="-285750">
              <a:buFont typeface="Arial" panose="020B0604020202020204" pitchFamily="34" charset="0"/>
              <a:buChar char="•"/>
            </a:pPr>
            <a:r>
              <a:rPr lang="en-US" sz="1400"/>
              <a:t>Key performance metrics</a:t>
            </a:r>
          </a:p>
          <a:p>
            <a:pPr marL="285750" indent="-285750">
              <a:buFont typeface="Arial" panose="020B0604020202020204" pitchFamily="34" charset="0"/>
              <a:buChar char="•"/>
            </a:pPr>
            <a:r>
              <a:rPr lang="en-US" sz="1400"/>
              <a:t>Table relationships (cardinality and direction)</a:t>
            </a:r>
          </a:p>
        </p:txBody>
      </p:sp>
      <p:sp>
        <p:nvSpPr>
          <p:cNvPr id="10" name="Rectangle: Rounded Corners 9">
            <a:extLst>
              <a:ext uri="{FF2B5EF4-FFF2-40B4-BE49-F238E27FC236}">
                <a16:creationId xmlns:a16="http://schemas.microsoft.com/office/drawing/2014/main" id="{50514717-78E4-46B6-9B7D-245D90DE4A45}"/>
              </a:ext>
            </a:extLst>
          </p:cNvPr>
          <p:cNvSpPr/>
          <p:nvPr/>
        </p:nvSpPr>
        <p:spPr>
          <a:xfrm>
            <a:off x="6415492" y="4480548"/>
            <a:ext cx="4746578" cy="1458858"/>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b="1"/>
              <a:t>Usability Considerations</a:t>
            </a:r>
          </a:p>
          <a:p>
            <a:pPr marL="285750" indent="-285750">
              <a:buFont typeface="Arial" panose="020B0604020202020204" pitchFamily="34" charset="0"/>
              <a:buChar char="•"/>
            </a:pPr>
            <a:r>
              <a:rPr lang="en-US" sz="1400"/>
              <a:t>Slider syncing / Interactivity features</a:t>
            </a:r>
          </a:p>
          <a:p>
            <a:pPr marL="285750" indent="-285750">
              <a:buFont typeface="Arial" panose="020B0604020202020204" pitchFamily="34" charset="0"/>
              <a:buChar char="•"/>
            </a:pPr>
            <a:r>
              <a:rPr lang="en-US" sz="1400"/>
              <a:t>Tooltips and on-screen guidance</a:t>
            </a:r>
          </a:p>
          <a:p>
            <a:pPr marL="285750" indent="-285750">
              <a:buFont typeface="Arial" panose="020B0604020202020204" pitchFamily="34" charset="0"/>
              <a:buChar char="•"/>
            </a:pPr>
            <a:r>
              <a:rPr lang="en-US" sz="1400"/>
              <a:t>Links to company-specific resources / guidance</a:t>
            </a:r>
          </a:p>
          <a:p>
            <a:pPr marL="285750" indent="-285750">
              <a:buFont typeface="Arial" panose="020B0604020202020204" pitchFamily="34" charset="0"/>
              <a:buChar char="•"/>
            </a:pPr>
            <a:r>
              <a:rPr lang="en-US" sz="1400"/>
              <a:t>Buttons and bookmarks</a:t>
            </a:r>
          </a:p>
        </p:txBody>
      </p:sp>
      <p:cxnSp>
        <p:nvCxnSpPr>
          <p:cNvPr id="5" name="Connector: Elbow 4">
            <a:extLst>
              <a:ext uri="{FF2B5EF4-FFF2-40B4-BE49-F238E27FC236}">
                <a16:creationId xmlns:a16="http://schemas.microsoft.com/office/drawing/2014/main" id="{0D607B7E-1154-4605-BAA1-31A84AD93E99}"/>
              </a:ext>
            </a:extLst>
          </p:cNvPr>
          <p:cNvCxnSpPr>
            <a:cxnSpLocks/>
            <a:endCxn id="10" idx="0"/>
          </p:cNvCxnSpPr>
          <p:nvPr/>
        </p:nvCxnSpPr>
        <p:spPr>
          <a:xfrm>
            <a:off x="7399090" y="3716326"/>
            <a:ext cx="1389691" cy="764222"/>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4B9277B-0499-4F7E-B024-9A2F0B6711AC}"/>
              </a:ext>
            </a:extLst>
          </p:cNvPr>
          <p:cNvCxnSpPr>
            <a:cxnSpLocks/>
            <a:endCxn id="8" idx="1"/>
          </p:cNvCxnSpPr>
          <p:nvPr/>
        </p:nvCxnSpPr>
        <p:spPr>
          <a:xfrm rot="5400000">
            <a:off x="71594" y="4173611"/>
            <a:ext cx="2005383" cy="67349"/>
          </a:xfrm>
          <a:prstGeom prst="bentConnector4">
            <a:avLst>
              <a:gd name="adj1" fmla="val 439"/>
              <a:gd name="adj2" fmla="val 1037313"/>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35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788646"/>
            <a:ext cx="8617591" cy="3672587"/>
          </a:xfrm>
        </p:spPr>
        <p:txBody>
          <a:bodyPr>
            <a:normAutofit/>
          </a:bodyPr>
          <a:lstStyle/>
          <a:p>
            <a:pPr marL="0" indent="0">
              <a:buNone/>
            </a:pPr>
            <a:r>
              <a:rPr lang="en-US" b="1"/>
              <a:t>Branding and Aesthetics</a:t>
            </a:r>
          </a:p>
          <a:p>
            <a:r>
              <a:rPr lang="en-US"/>
              <a:t>Users will find report more useful if it feels relevant to specific needs of company</a:t>
            </a:r>
          </a:p>
          <a:p>
            <a:r>
              <a:rPr lang="en-US"/>
              <a:t>Display information in manner that end users expect (standard metrics?)</a:t>
            </a:r>
          </a:p>
          <a:p>
            <a:r>
              <a:rPr lang="en-US"/>
              <a:t>Add tooltips that help users interpret what they see</a:t>
            </a:r>
          </a:p>
          <a:p>
            <a:pPr marL="0" indent="0">
              <a:buNone/>
            </a:pPr>
            <a:r>
              <a:rPr lang="en-US" b="1"/>
              <a:t>Report Versioning + Control Complexity</a:t>
            </a:r>
          </a:p>
          <a:p>
            <a:r>
              <a:rPr lang="en-US"/>
              <a:t>Create alternative versions of pages or reports with different levels of detail</a:t>
            </a:r>
          </a:p>
          <a:p>
            <a:r>
              <a:rPr lang="en-US"/>
              <a:t>Hide details for casual users, but data available on demand</a:t>
            </a:r>
          </a:p>
          <a:p>
            <a:endParaRPr lang="en-US"/>
          </a:p>
          <a:p>
            <a:endParaRPr lang="en-US"/>
          </a:p>
          <a:p>
            <a:endParaRPr lang="en-US"/>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Add branding and customize aesthetics</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IDEAS FOR Customizations</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43</a:t>
            </a:fld>
            <a:endParaRPr lang="en-US"/>
          </a:p>
        </p:txBody>
      </p:sp>
    </p:spTree>
    <p:extLst>
      <p:ext uri="{BB962C8B-B14F-4D97-AF65-F5344CB8AC3E}">
        <p14:creationId xmlns:p14="http://schemas.microsoft.com/office/powerpoint/2010/main" val="345034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For developers who want to expand on the template model</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Data MODEL</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44</a:t>
            </a:fld>
            <a:endParaRPr lang="en-US"/>
          </a:p>
        </p:txBody>
      </p:sp>
      <p:pic>
        <p:nvPicPr>
          <p:cNvPr id="10" name="Picture 9">
            <a:extLst>
              <a:ext uri="{FF2B5EF4-FFF2-40B4-BE49-F238E27FC236}">
                <a16:creationId xmlns:a16="http://schemas.microsoft.com/office/drawing/2014/main" id="{3EBAFB17-13BA-4CA9-8F09-F0F99FCEDEB7}"/>
              </a:ext>
            </a:extLst>
          </p:cNvPr>
          <p:cNvPicPr>
            <a:picLocks noChangeAspect="1"/>
          </p:cNvPicPr>
          <p:nvPr/>
        </p:nvPicPr>
        <p:blipFill rotWithShape="1">
          <a:blip r:embed="rId3"/>
          <a:srcRect r="20187"/>
          <a:stretch/>
        </p:blipFill>
        <p:spPr>
          <a:xfrm>
            <a:off x="497748" y="1788646"/>
            <a:ext cx="6146334" cy="3609239"/>
          </a:xfrm>
          <a:prstGeom prst="rect">
            <a:avLst/>
          </a:prstGeom>
        </p:spPr>
      </p:pic>
      <p:sp>
        <p:nvSpPr>
          <p:cNvPr id="11" name="TextBox 10">
            <a:extLst>
              <a:ext uri="{FF2B5EF4-FFF2-40B4-BE49-F238E27FC236}">
                <a16:creationId xmlns:a16="http://schemas.microsoft.com/office/drawing/2014/main" id="{0E1E014D-A49C-424C-83CD-45EF8D524F3D}"/>
              </a:ext>
            </a:extLst>
          </p:cNvPr>
          <p:cNvSpPr txBox="1"/>
          <p:nvPr/>
        </p:nvSpPr>
        <p:spPr>
          <a:xfrm>
            <a:off x="7122253" y="1788646"/>
            <a:ext cx="4773335" cy="3003971"/>
          </a:xfrm>
          <a:prstGeom prst="rect">
            <a:avLst/>
          </a:prstGeom>
          <a:noFill/>
        </p:spPr>
        <p:txBody>
          <a:bodyPr wrap="square" lIns="0" tIns="0" rIns="0" bIns="0" rtlCol="0">
            <a:noAutofit/>
          </a:bodyPr>
          <a:lstStyle/>
          <a:p>
            <a:r>
              <a:rPr lang="en-US" sz="1600" b="1"/>
              <a:t>Data Model as it exists in the Power BI template</a:t>
            </a:r>
          </a:p>
          <a:p>
            <a:endParaRPr lang="en-US" sz="1400" b="1">
              <a:solidFill>
                <a:schemeClr val="tx1"/>
              </a:solidFill>
            </a:endParaRPr>
          </a:p>
          <a:p>
            <a:pPr marL="285750" indent="-285750">
              <a:buFont typeface="Arial" panose="020B0604020202020204" pitchFamily="34" charset="0"/>
              <a:buChar char="•"/>
            </a:pPr>
            <a:r>
              <a:rPr lang="en-US" sz="1400">
                <a:solidFill>
                  <a:schemeClr val="accent5"/>
                </a:solidFill>
              </a:rPr>
              <a:t>Note that Links and Warnings tables are not connected to the model</a:t>
            </a:r>
          </a:p>
          <a:p>
            <a:pPr marL="285750" indent="-285750">
              <a:buFont typeface="Arial" panose="020B0604020202020204" pitchFamily="34" charset="0"/>
              <a:buChar char="•"/>
            </a:pPr>
            <a:endParaRPr lang="en-US" sz="1400" b="1">
              <a:solidFill>
                <a:schemeClr val="tx1"/>
              </a:solidFill>
            </a:endParaRPr>
          </a:p>
          <a:p>
            <a:pPr marL="285750" indent="-285750">
              <a:buFont typeface="Arial" panose="020B0604020202020204" pitchFamily="34" charset="0"/>
              <a:buChar char="•"/>
            </a:pPr>
            <a:r>
              <a:rPr lang="en-US" sz="1400">
                <a:solidFill>
                  <a:schemeClr val="accent2"/>
                </a:solidFill>
              </a:rPr>
              <a:t>Future development could link elements to views and sheets they belong to</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New tables based on Elements or Views should be related to their corresponding ‘master’ table</a:t>
            </a:r>
          </a:p>
          <a:p>
            <a:pPr marL="742950" lvl="1" indent="-285750">
              <a:buFont typeface="Arial" panose="020B0604020202020204" pitchFamily="34" charset="0"/>
              <a:buChar char="•"/>
            </a:pPr>
            <a:r>
              <a:rPr lang="en-US" sz="1400">
                <a:solidFill>
                  <a:schemeClr val="tx1"/>
                </a:solidFill>
              </a:rPr>
              <a:t>When creating slicers for views or elements, use the ‘master’ table columns </a:t>
            </a:r>
          </a:p>
          <a:p>
            <a:pPr marL="742950" lvl="1" indent="-285750">
              <a:buFont typeface="Arial" panose="020B0604020202020204" pitchFamily="34" charset="0"/>
              <a:buChar char="•"/>
            </a:pPr>
            <a:r>
              <a:rPr lang="en-US" sz="1400"/>
              <a:t>This </a:t>
            </a:r>
            <a:r>
              <a:rPr lang="en-US" sz="1400">
                <a:solidFill>
                  <a:schemeClr val="tx1"/>
                </a:solidFill>
              </a:rPr>
              <a:t>ensures slicers are synced across pages</a:t>
            </a:r>
          </a:p>
          <a:p>
            <a:endParaRPr lang="en-US" sz="1400">
              <a:solidFill>
                <a:schemeClr val="tx1"/>
              </a:solidFill>
            </a:endParaRPr>
          </a:p>
        </p:txBody>
      </p:sp>
      <p:pic>
        <p:nvPicPr>
          <p:cNvPr id="12" name="Picture 11">
            <a:extLst>
              <a:ext uri="{FF2B5EF4-FFF2-40B4-BE49-F238E27FC236}">
                <a16:creationId xmlns:a16="http://schemas.microsoft.com/office/drawing/2014/main" id="{EDA64AE9-7597-42EA-8260-781A70B789F1}"/>
              </a:ext>
            </a:extLst>
          </p:cNvPr>
          <p:cNvPicPr>
            <a:picLocks noChangeAspect="1"/>
          </p:cNvPicPr>
          <p:nvPr/>
        </p:nvPicPr>
        <p:blipFill rotWithShape="1">
          <a:blip r:embed="rId3"/>
          <a:srcRect l="86928" t="4131" r="3159" b="71023"/>
          <a:stretch/>
        </p:blipFill>
        <p:spPr>
          <a:xfrm>
            <a:off x="3096937" y="5027832"/>
            <a:ext cx="763398" cy="896768"/>
          </a:xfrm>
          <a:prstGeom prst="rect">
            <a:avLst/>
          </a:prstGeom>
        </p:spPr>
      </p:pic>
      <p:pic>
        <p:nvPicPr>
          <p:cNvPr id="13" name="Picture 12">
            <a:extLst>
              <a:ext uri="{FF2B5EF4-FFF2-40B4-BE49-F238E27FC236}">
                <a16:creationId xmlns:a16="http://schemas.microsoft.com/office/drawing/2014/main" id="{D6D0FADA-7C79-44D2-8067-AC54422EC15C}"/>
              </a:ext>
            </a:extLst>
          </p:cNvPr>
          <p:cNvPicPr>
            <a:picLocks noChangeAspect="1"/>
          </p:cNvPicPr>
          <p:nvPr/>
        </p:nvPicPr>
        <p:blipFill rotWithShape="1">
          <a:blip r:embed="rId3"/>
          <a:srcRect l="87037" t="43919" r="3050" b="31235"/>
          <a:stretch/>
        </p:blipFill>
        <p:spPr>
          <a:xfrm>
            <a:off x="726260" y="5027832"/>
            <a:ext cx="763398" cy="896768"/>
          </a:xfrm>
          <a:prstGeom prst="rect">
            <a:avLst/>
          </a:prstGeom>
        </p:spPr>
      </p:pic>
      <p:sp>
        <p:nvSpPr>
          <p:cNvPr id="14" name="Rectangle 13">
            <a:extLst>
              <a:ext uri="{FF2B5EF4-FFF2-40B4-BE49-F238E27FC236}">
                <a16:creationId xmlns:a16="http://schemas.microsoft.com/office/drawing/2014/main" id="{12A67503-D842-4496-BC8F-13DC2E6B715E}"/>
              </a:ext>
            </a:extLst>
          </p:cNvPr>
          <p:cNvSpPr/>
          <p:nvPr/>
        </p:nvSpPr>
        <p:spPr>
          <a:xfrm>
            <a:off x="10637520" y="0"/>
            <a:ext cx="1554480" cy="27432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chemeClr val="bg1"/>
                </a:solidFill>
              </a:rPr>
              <a:t>ADVANCED TOPIC</a:t>
            </a:r>
            <a:endParaRPr lang="en-US" sz="1100" b="1">
              <a:solidFill>
                <a:schemeClr val="bg1"/>
              </a:solidFill>
            </a:endParaRPr>
          </a:p>
        </p:txBody>
      </p:sp>
      <p:sp>
        <p:nvSpPr>
          <p:cNvPr id="15" name="Rectangle 14">
            <a:extLst>
              <a:ext uri="{FF2B5EF4-FFF2-40B4-BE49-F238E27FC236}">
                <a16:creationId xmlns:a16="http://schemas.microsoft.com/office/drawing/2014/main" id="{4D77975B-7E9A-4837-944F-BC2937C60ACD}"/>
              </a:ext>
            </a:extLst>
          </p:cNvPr>
          <p:cNvSpPr/>
          <p:nvPr/>
        </p:nvSpPr>
        <p:spPr>
          <a:xfrm>
            <a:off x="2852257" y="1708992"/>
            <a:ext cx="1308682" cy="265574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B5C0EA9-7FE0-4054-9D3F-B992F9D11FEF}"/>
              </a:ext>
            </a:extLst>
          </p:cNvPr>
          <p:cNvSpPr/>
          <p:nvPr/>
        </p:nvSpPr>
        <p:spPr>
          <a:xfrm>
            <a:off x="563460" y="4975642"/>
            <a:ext cx="3480033" cy="104108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856DD0-D65B-4880-8B68-A8E265F2549B}"/>
              </a:ext>
            </a:extLst>
          </p:cNvPr>
          <p:cNvSpPr/>
          <p:nvPr/>
        </p:nvSpPr>
        <p:spPr>
          <a:xfrm>
            <a:off x="6937696" y="2101533"/>
            <a:ext cx="4861757" cy="635781"/>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0052407-497B-45B7-ACCF-593F4C468BE5}"/>
              </a:ext>
            </a:extLst>
          </p:cNvPr>
          <p:cNvSpPr/>
          <p:nvPr/>
        </p:nvSpPr>
        <p:spPr>
          <a:xfrm>
            <a:off x="6937696" y="2835994"/>
            <a:ext cx="4862118" cy="57034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7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1" y="1733782"/>
            <a:ext cx="4288872" cy="1810231"/>
          </a:xfrm>
        </p:spPr>
        <p:txBody>
          <a:bodyPr>
            <a:normAutofit/>
          </a:bodyPr>
          <a:lstStyle/>
          <a:p>
            <a:pPr marL="0" indent="0">
              <a:buNone/>
            </a:pPr>
            <a:r>
              <a:rPr lang="en-US" b="1"/>
              <a:t>Query</a:t>
            </a:r>
            <a:r>
              <a:rPr lang="en-US"/>
              <a:t>: Which element types have over 200 elements in the model?</a:t>
            </a:r>
          </a:p>
          <a:p>
            <a:pPr marL="0" indent="0">
              <a:buNone/>
            </a:pPr>
            <a:r>
              <a:rPr lang="en-US" b="1"/>
              <a:t>Solution</a:t>
            </a:r>
            <a:r>
              <a:rPr lang="en-US"/>
              <a:t>: Create calculated table to filter elements table by the number of elements per category, then use as slicer. </a:t>
            </a:r>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Add a calculated table + relate to existing model</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Example Customization #1</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45</a:t>
            </a:fld>
            <a:endParaRPr lang="en-US"/>
          </a:p>
        </p:txBody>
      </p:sp>
      <p:sp>
        <p:nvSpPr>
          <p:cNvPr id="5" name="Flowchart: Internal Storage 4">
            <a:extLst>
              <a:ext uri="{FF2B5EF4-FFF2-40B4-BE49-F238E27FC236}">
                <a16:creationId xmlns:a16="http://schemas.microsoft.com/office/drawing/2014/main" id="{F9CD4224-B2B3-4B46-95E4-5371CAFC0D08}"/>
              </a:ext>
            </a:extLst>
          </p:cNvPr>
          <p:cNvSpPr/>
          <p:nvPr/>
        </p:nvSpPr>
        <p:spPr>
          <a:xfrm>
            <a:off x="696480" y="4565950"/>
            <a:ext cx="5207022" cy="1109691"/>
          </a:xfrm>
          <a:prstGeom prst="flowChartInternalStorage">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err="1">
                <a:solidFill>
                  <a:schemeClr val="bg2">
                    <a:lumMod val="10000"/>
                  </a:schemeClr>
                </a:solidFill>
                <a:latin typeface="Consolas" panose="020B0609020204030204" pitchFamily="49" charset="0"/>
              </a:rPr>
              <a:t>summarize_type</a:t>
            </a:r>
            <a:r>
              <a:rPr lang="en-US" sz="1200">
                <a:solidFill>
                  <a:schemeClr val="bg2">
                    <a:lumMod val="10000"/>
                  </a:schemeClr>
                </a:solidFill>
                <a:latin typeface="Consolas" panose="020B0609020204030204" pitchFamily="49" charset="0"/>
              </a:rPr>
              <a:t> =</a:t>
            </a:r>
          </a:p>
          <a:p>
            <a:r>
              <a:rPr lang="en-US" sz="1200">
                <a:solidFill>
                  <a:schemeClr val="bg2">
                    <a:lumMod val="10000"/>
                  </a:schemeClr>
                </a:solidFill>
                <a:latin typeface="Consolas" panose="020B0609020204030204" pitchFamily="49" charset="0"/>
              </a:rPr>
              <a:t>SUMMARIZE(</a:t>
            </a:r>
            <a:r>
              <a:rPr lang="en-US" sz="1200" err="1">
                <a:solidFill>
                  <a:schemeClr val="bg2">
                    <a:lumMod val="10000"/>
                  </a:schemeClr>
                </a:solidFill>
                <a:latin typeface="Consolas" panose="020B0609020204030204" pitchFamily="49" charset="0"/>
              </a:rPr>
              <a:t>Elements_master</a:t>
            </a:r>
            <a:r>
              <a:rPr lang="en-US" sz="1200">
                <a:solidFill>
                  <a:schemeClr val="bg2">
                    <a:lumMod val="10000"/>
                  </a:schemeClr>
                </a:solidFill>
                <a:latin typeface="Consolas" panose="020B0609020204030204" pitchFamily="49" charset="0"/>
              </a:rPr>
              <a:t>,[Type],</a:t>
            </a:r>
          </a:p>
          <a:p>
            <a:r>
              <a:rPr lang="en-US" sz="1200">
                <a:solidFill>
                  <a:schemeClr val="bg2">
                    <a:lumMod val="10000"/>
                  </a:schemeClr>
                </a:solidFill>
                <a:latin typeface="Consolas" panose="020B0609020204030204" pitchFamily="49" charset="0"/>
              </a:rPr>
              <a:t>   "Elements", COUNT(</a:t>
            </a:r>
            <a:r>
              <a:rPr lang="en-US" sz="1200" err="1">
                <a:solidFill>
                  <a:schemeClr val="bg2">
                    <a:lumMod val="10000"/>
                  </a:schemeClr>
                </a:solidFill>
                <a:latin typeface="Consolas" panose="020B0609020204030204" pitchFamily="49" charset="0"/>
              </a:rPr>
              <a:t>Elements_master</a:t>
            </a:r>
            <a:r>
              <a:rPr lang="en-US" sz="1200">
                <a:solidFill>
                  <a:schemeClr val="bg2">
                    <a:lumMod val="10000"/>
                  </a:schemeClr>
                </a:solidFill>
                <a:latin typeface="Consolas" panose="020B0609020204030204" pitchFamily="49" charset="0"/>
              </a:rPr>
              <a:t>[EID])</a:t>
            </a:r>
          </a:p>
          <a:p>
            <a:r>
              <a:rPr lang="en-US" sz="1200">
                <a:solidFill>
                  <a:schemeClr val="bg2">
                    <a:lumMod val="10000"/>
                  </a:schemeClr>
                </a:solidFill>
                <a:latin typeface="Consolas" panose="020B0609020204030204" pitchFamily="49" charset="0"/>
              </a:rPr>
              <a:t>)</a:t>
            </a:r>
          </a:p>
        </p:txBody>
      </p:sp>
      <p:pic>
        <p:nvPicPr>
          <p:cNvPr id="11" name="Picture 10">
            <a:extLst>
              <a:ext uri="{FF2B5EF4-FFF2-40B4-BE49-F238E27FC236}">
                <a16:creationId xmlns:a16="http://schemas.microsoft.com/office/drawing/2014/main" id="{7C91390B-9679-4591-A2D8-92B2995BE13C}"/>
              </a:ext>
            </a:extLst>
          </p:cNvPr>
          <p:cNvPicPr>
            <a:picLocks noChangeAspect="1"/>
          </p:cNvPicPr>
          <p:nvPr/>
        </p:nvPicPr>
        <p:blipFill>
          <a:blip r:embed="rId2"/>
          <a:stretch>
            <a:fillRect/>
          </a:stretch>
        </p:blipFill>
        <p:spPr>
          <a:xfrm>
            <a:off x="7491319" y="4413947"/>
            <a:ext cx="3244485" cy="1005842"/>
          </a:xfrm>
          <a:prstGeom prst="rect">
            <a:avLst/>
          </a:prstGeom>
        </p:spPr>
      </p:pic>
      <p:sp>
        <p:nvSpPr>
          <p:cNvPr id="12" name="Rectangle: Rounded Corners 11">
            <a:extLst>
              <a:ext uri="{FF2B5EF4-FFF2-40B4-BE49-F238E27FC236}">
                <a16:creationId xmlns:a16="http://schemas.microsoft.com/office/drawing/2014/main" id="{159920F0-6D95-49AF-AFD2-42F96269EE3C}"/>
              </a:ext>
            </a:extLst>
          </p:cNvPr>
          <p:cNvSpPr/>
          <p:nvPr/>
        </p:nvSpPr>
        <p:spPr>
          <a:xfrm>
            <a:off x="696480" y="3638236"/>
            <a:ext cx="5207022" cy="649069"/>
          </a:xfrm>
          <a:prstGeom prst="round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400" b="1"/>
              <a:t>1. Add Calculated Table w/ DAX</a:t>
            </a:r>
            <a:endParaRPr lang="en-US" sz="1100"/>
          </a:p>
        </p:txBody>
      </p:sp>
      <p:sp>
        <p:nvSpPr>
          <p:cNvPr id="13" name="Rectangle: Rounded Corners 12">
            <a:extLst>
              <a:ext uri="{FF2B5EF4-FFF2-40B4-BE49-F238E27FC236}">
                <a16:creationId xmlns:a16="http://schemas.microsoft.com/office/drawing/2014/main" id="{9EF45145-0D45-4F2E-B2FD-746BE446F7DD}"/>
              </a:ext>
            </a:extLst>
          </p:cNvPr>
          <p:cNvSpPr/>
          <p:nvPr/>
        </p:nvSpPr>
        <p:spPr>
          <a:xfrm>
            <a:off x="6510050" y="3638236"/>
            <a:ext cx="4826467" cy="649069"/>
          </a:xfrm>
          <a:prstGeom prst="round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400" b="1"/>
              <a:t>2. In Model View, relate summary table to master table on [Type] field (both directions)</a:t>
            </a:r>
            <a:endParaRPr lang="en-US" sz="1100"/>
          </a:p>
        </p:txBody>
      </p:sp>
    </p:spTree>
    <p:extLst>
      <p:ext uri="{BB962C8B-B14F-4D97-AF65-F5344CB8AC3E}">
        <p14:creationId xmlns:p14="http://schemas.microsoft.com/office/powerpoint/2010/main" val="327471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B727BE1-EA1D-4052-BFD0-B238A6442F16}"/>
              </a:ext>
            </a:extLst>
          </p:cNvPr>
          <p:cNvPicPr>
            <a:picLocks noChangeAspect="1"/>
          </p:cNvPicPr>
          <p:nvPr/>
        </p:nvPicPr>
        <p:blipFill>
          <a:blip r:embed="rId2"/>
          <a:stretch>
            <a:fillRect/>
          </a:stretch>
        </p:blipFill>
        <p:spPr>
          <a:xfrm>
            <a:off x="6582146" y="1733782"/>
            <a:ext cx="4294698" cy="4811210"/>
          </a:xfrm>
          <a:prstGeom prst="rect">
            <a:avLst/>
          </a:prstGeom>
        </p:spPr>
      </p:pic>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1" y="1733782"/>
            <a:ext cx="4288872" cy="1810231"/>
          </a:xfrm>
        </p:spPr>
        <p:txBody>
          <a:bodyPr>
            <a:normAutofit/>
          </a:bodyPr>
          <a:lstStyle/>
          <a:p>
            <a:pPr marL="0" indent="0">
              <a:buNone/>
            </a:pPr>
            <a:r>
              <a:rPr lang="en-US" b="1"/>
              <a:t>Query</a:t>
            </a:r>
            <a:r>
              <a:rPr lang="en-US"/>
              <a:t>: Which element types have over 200 elements in the model?</a:t>
            </a:r>
          </a:p>
          <a:p>
            <a:pPr marL="0" indent="0">
              <a:buNone/>
            </a:pPr>
            <a:r>
              <a:rPr lang="en-US" b="1"/>
              <a:t>Solution</a:t>
            </a:r>
            <a:r>
              <a:rPr lang="en-US"/>
              <a:t>: Create calculated table to filter elements table by the number of elements per category, then use as slicer. </a:t>
            </a:r>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Add a calculated table + relate to existing model</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Example Customization #1</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46</a:t>
            </a:fld>
            <a:endParaRPr lang="en-US"/>
          </a:p>
        </p:txBody>
      </p:sp>
      <p:sp>
        <p:nvSpPr>
          <p:cNvPr id="16" name="Rectangle 15">
            <a:extLst>
              <a:ext uri="{FF2B5EF4-FFF2-40B4-BE49-F238E27FC236}">
                <a16:creationId xmlns:a16="http://schemas.microsoft.com/office/drawing/2014/main" id="{B0E3098E-FDC7-4130-A1AD-4D653EDD4E93}"/>
              </a:ext>
            </a:extLst>
          </p:cNvPr>
          <p:cNvSpPr/>
          <p:nvPr/>
        </p:nvSpPr>
        <p:spPr>
          <a:xfrm>
            <a:off x="6393372" y="5810434"/>
            <a:ext cx="4473862" cy="734558"/>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0432EC7A-6C43-4CFD-AB47-96C31715C127}"/>
              </a:ext>
            </a:extLst>
          </p:cNvPr>
          <p:cNvSpPr/>
          <p:nvPr/>
        </p:nvSpPr>
        <p:spPr>
          <a:xfrm>
            <a:off x="1446413" y="3638236"/>
            <a:ext cx="3204219" cy="982047"/>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b="1"/>
              <a:t>ANSWER:</a:t>
            </a:r>
          </a:p>
          <a:p>
            <a:pPr algn="ctr"/>
            <a:r>
              <a:rPr lang="en-US" sz="1400" b="1"/>
              <a:t>108 types w/ &lt;200 elements</a:t>
            </a:r>
          </a:p>
          <a:p>
            <a:pPr algn="ctr"/>
            <a:r>
              <a:rPr lang="en-US" sz="1400" b="1"/>
              <a:t>3 types w/ 200+ elements</a:t>
            </a:r>
          </a:p>
          <a:p>
            <a:pPr algn="ctr"/>
            <a:endParaRPr lang="en-US" sz="1400"/>
          </a:p>
        </p:txBody>
      </p:sp>
      <p:cxnSp>
        <p:nvCxnSpPr>
          <p:cNvPr id="22" name="Connector: Elbow 21">
            <a:extLst>
              <a:ext uri="{FF2B5EF4-FFF2-40B4-BE49-F238E27FC236}">
                <a16:creationId xmlns:a16="http://schemas.microsoft.com/office/drawing/2014/main" id="{9CC70C1B-C0CA-4F50-9CB5-93EA67361B2E}"/>
              </a:ext>
            </a:extLst>
          </p:cNvPr>
          <p:cNvCxnSpPr>
            <a:cxnSpLocks/>
            <a:stCxn id="18" idx="3"/>
            <a:endCxn id="16" idx="1"/>
          </p:cNvCxnSpPr>
          <p:nvPr/>
        </p:nvCxnSpPr>
        <p:spPr>
          <a:xfrm>
            <a:off x="4650632" y="4129260"/>
            <a:ext cx="1742740" cy="2048453"/>
          </a:xfrm>
          <a:prstGeom prst="bentConnector3">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871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1" y="1733782"/>
            <a:ext cx="8944760" cy="1437257"/>
          </a:xfrm>
        </p:spPr>
        <p:txBody>
          <a:bodyPr>
            <a:normAutofit/>
          </a:bodyPr>
          <a:lstStyle/>
          <a:p>
            <a:pPr marL="0" indent="0">
              <a:buNone/>
            </a:pPr>
            <a:r>
              <a:rPr lang="en-US" b="1"/>
              <a:t>Query</a:t>
            </a:r>
            <a:r>
              <a:rPr lang="en-US"/>
              <a:t>: What is the distribution of elements by Level for a selected </a:t>
            </a:r>
            <a:r>
              <a:rPr lang="en-US" err="1"/>
              <a:t>Workset</a:t>
            </a:r>
            <a:r>
              <a:rPr lang="en-US"/>
              <a:t>?</a:t>
            </a:r>
          </a:p>
          <a:p>
            <a:pPr marL="0" indent="0">
              <a:buNone/>
            </a:pPr>
            <a:r>
              <a:rPr lang="en-US" b="1"/>
              <a:t>Solution</a:t>
            </a:r>
            <a:r>
              <a:rPr lang="en-US"/>
              <a:t>:</a:t>
            </a:r>
            <a:br>
              <a:rPr lang="en-US"/>
            </a:br>
            <a:r>
              <a:rPr lang="en-US" b="1">
                <a:solidFill>
                  <a:schemeClr val="accent2"/>
                </a:solidFill>
              </a:rPr>
              <a:t>Create drill-through page with specific view user expecting</a:t>
            </a:r>
          </a:p>
          <a:p>
            <a:pPr marL="0" indent="0">
              <a:buNone/>
            </a:pPr>
            <a:endParaRPr lang="en-US"/>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Add a drill through page</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Example Customization #2</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47</a:t>
            </a:fld>
            <a:endParaRPr lang="en-US"/>
          </a:p>
        </p:txBody>
      </p:sp>
      <p:pic>
        <p:nvPicPr>
          <p:cNvPr id="10" name="Picture 9">
            <a:extLst>
              <a:ext uri="{FF2B5EF4-FFF2-40B4-BE49-F238E27FC236}">
                <a16:creationId xmlns:a16="http://schemas.microsoft.com/office/drawing/2014/main" id="{37DCCE20-727E-4B60-90A0-4AB57451B369}"/>
              </a:ext>
            </a:extLst>
          </p:cNvPr>
          <p:cNvPicPr>
            <a:picLocks noChangeAspect="1"/>
          </p:cNvPicPr>
          <p:nvPr/>
        </p:nvPicPr>
        <p:blipFill>
          <a:blip r:embed="rId2"/>
          <a:stretch>
            <a:fillRect/>
          </a:stretch>
        </p:blipFill>
        <p:spPr>
          <a:xfrm>
            <a:off x="2730616" y="3265262"/>
            <a:ext cx="5633207" cy="2794583"/>
          </a:xfrm>
          <a:prstGeom prst="rect">
            <a:avLst/>
          </a:prstGeom>
        </p:spPr>
      </p:pic>
      <p:sp>
        <p:nvSpPr>
          <p:cNvPr id="19" name="Rectangle: Rounded Corners 18">
            <a:extLst>
              <a:ext uri="{FF2B5EF4-FFF2-40B4-BE49-F238E27FC236}">
                <a16:creationId xmlns:a16="http://schemas.microsoft.com/office/drawing/2014/main" id="{CCD4DB0D-77BE-4037-B922-00C6CB599C9F}"/>
              </a:ext>
            </a:extLst>
          </p:cNvPr>
          <p:cNvSpPr/>
          <p:nvPr/>
        </p:nvSpPr>
        <p:spPr>
          <a:xfrm>
            <a:off x="8766824" y="5441590"/>
            <a:ext cx="2812436" cy="844402"/>
          </a:xfrm>
          <a:prstGeom prst="round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400" b="1"/>
              <a:t>1. Create a new page</a:t>
            </a:r>
            <a:br>
              <a:rPr lang="en-US" sz="1400"/>
            </a:br>
            <a:r>
              <a:rPr lang="en-US" sz="1400"/>
              <a:t>Make sure it is hidden </a:t>
            </a:r>
            <a:br>
              <a:rPr lang="en-US" sz="1400"/>
            </a:br>
            <a:r>
              <a:rPr lang="en-US" sz="1400"/>
              <a:t>(I called mine “DT-Example”</a:t>
            </a:r>
            <a:endParaRPr lang="en-US" sz="1000"/>
          </a:p>
        </p:txBody>
      </p:sp>
      <p:sp>
        <p:nvSpPr>
          <p:cNvPr id="20" name="Rectangle 19">
            <a:extLst>
              <a:ext uri="{FF2B5EF4-FFF2-40B4-BE49-F238E27FC236}">
                <a16:creationId xmlns:a16="http://schemas.microsoft.com/office/drawing/2014/main" id="{754644B2-FB27-4325-8FA4-D89931CF136F}"/>
              </a:ext>
            </a:extLst>
          </p:cNvPr>
          <p:cNvSpPr/>
          <p:nvPr/>
        </p:nvSpPr>
        <p:spPr>
          <a:xfrm>
            <a:off x="7033750" y="5863791"/>
            <a:ext cx="608621" cy="29027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25BCD86-7843-4BCC-93D8-4539D1E9F34C}"/>
              </a:ext>
            </a:extLst>
          </p:cNvPr>
          <p:cNvSpPr/>
          <p:nvPr/>
        </p:nvSpPr>
        <p:spPr>
          <a:xfrm>
            <a:off x="7625593" y="4890783"/>
            <a:ext cx="738230" cy="63551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BA96B89E-4586-4384-96D4-735C58D206DB}"/>
              </a:ext>
            </a:extLst>
          </p:cNvPr>
          <p:cNvSpPr/>
          <p:nvPr/>
        </p:nvSpPr>
        <p:spPr>
          <a:xfrm>
            <a:off x="8475663" y="3265262"/>
            <a:ext cx="3394759" cy="1212187"/>
          </a:xfrm>
          <a:prstGeom prst="round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400" b="1"/>
              <a:t>2. Under ‘Drill through’:</a:t>
            </a:r>
          </a:p>
          <a:p>
            <a:pPr marL="285750" indent="-285750">
              <a:buFont typeface="Arial" panose="020B0604020202020204" pitchFamily="34" charset="0"/>
              <a:buChar char="•"/>
            </a:pPr>
            <a:r>
              <a:rPr lang="en-US" sz="1400"/>
              <a:t>Turn ‘Keep all Filters’ on</a:t>
            </a:r>
          </a:p>
          <a:p>
            <a:pPr marL="285750" indent="-285750">
              <a:buFont typeface="Arial" panose="020B0604020202020204" pitchFamily="34" charset="0"/>
              <a:buChar char="•"/>
            </a:pPr>
            <a:r>
              <a:rPr lang="en-US" sz="1400"/>
              <a:t>Add ‘</a:t>
            </a:r>
            <a:r>
              <a:rPr lang="en-US" sz="1400" err="1"/>
              <a:t>Elements_master</a:t>
            </a:r>
            <a:r>
              <a:rPr lang="en-US" sz="1400"/>
              <a:t>’[</a:t>
            </a:r>
            <a:r>
              <a:rPr lang="en-US" sz="1400" err="1"/>
              <a:t>Workset</a:t>
            </a:r>
            <a:r>
              <a:rPr lang="en-US" sz="1400"/>
              <a:t>] to filter (MUST be column as table)</a:t>
            </a:r>
            <a:endParaRPr lang="en-US" sz="1000"/>
          </a:p>
        </p:txBody>
      </p:sp>
      <p:cxnSp>
        <p:nvCxnSpPr>
          <p:cNvPr id="26" name="Connector: Elbow 25">
            <a:extLst>
              <a:ext uri="{FF2B5EF4-FFF2-40B4-BE49-F238E27FC236}">
                <a16:creationId xmlns:a16="http://schemas.microsoft.com/office/drawing/2014/main" id="{357922EF-7AC0-4AAA-9847-2766FC1857A5}"/>
              </a:ext>
            </a:extLst>
          </p:cNvPr>
          <p:cNvCxnSpPr>
            <a:cxnSpLocks/>
            <a:stCxn id="23" idx="2"/>
            <a:endCxn id="22" idx="3"/>
          </p:cNvCxnSpPr>
          <p:nvPr/>
        </p:nvCxnSpPr>
        <p:spPr>
          <a:xfrm rot="5400000">
            <a:off x="8902889" y="3938383"/>
            <a:ext cx="731089" cy="1809220"/>
          </a:xfrm>
          <a:prstGeom prst="bentConnector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E03CC036-A630-4D35-8648-3198968D7A1B}"/>
              </a:ext>
            </a:extLst>
          </p:cNvPr>
          <p:cNvCxnSpPr>
            <a:cxnSpLocks/>
            <a:stCxn id="19" idx="1"/>
            <a:endCxn id="20" idx="3"/>
          </p:cNvCxnSpPr>
          <p:nvPr/>
        </p:nvCxnSpPr>
        <p:spPr>
          <a:xfrm rot="10800000" flipV="1">
            <a:off x="7642372" y="5863790"/>
            <a:ext cx="1124453" cy="145139"/>
          </a:xfrm>
          <a:prstGeom prst="bentConnector3">
            <a:avLst>
              <a:gd name="adj1" fmla="val 50000"/>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3" name="Speech Bubble: Rectangle with Corners Rounded 32">
            <a:extLst>
              <a:ext uri="{FF2B5EF4-FFF2-40B4-BE49-F238E27FC236}">
                <a16:creationId xmlns:a16="http://schemas.microsoft.com/office/drawing/2014/main" id="{D2EFC5E8-33A1-45C7-99C2-EB181880A77F}"/>
              </a:ext>
            </a:extLst>
          </p:cNvPr>
          <p:cNvSpPr/>
          <p:nvPr/>
        </p:nvSpPr>
        <p:spPr>
          <a:xfrm>
            <a:off x="155196" y="4053852"/>
            <a:ext cx="2437002" cy="847192"/>
          </a:xfrm>
          <a:prstGeom prst="wedgeRoundRectCallout">
            <a:avLst>
              <a:gd name="adj1" fmla="val 60711"/>
              <a:gd name="adj2" fmla="val -114748"/>
              <a:gd name="adj3" fmla="val 16667"/>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400"/>
              <a:t>Back button automatically created when you add a field to Drill Through</a:t>
            </a:r>
            <a:endParaRPr lang="en-US" sz="1000"/>
          </a:p>
        </p:txBody>
      </p:sp>
      <p:sp>
        <p:nvSpPr>
          <p:cNvPr id="41" name="Rectangle 40">
            <a:extLst>
              <a:ext uri="{FF2B5EF4-FFF2-40B4-BE49-F238E27FC236}">
                <a16:creationId xmlns:a16="http://schemas.microsoft.com/office/drawing/2014/main" id="{A66CD3A3-EBFA-492C-9EF1-98CA3EBE9CA5}"/>
              </a:ext>
            </a:extLst>
          </p:cNvPr>
          <p:cNvSpPr/>
          <p:nvPr/>
        </p:nvSpPr>
        <p:spPr>
          <a:xfrm>
            <a:off x="2885813" y="3283861"/>
            <a:ext cx="503758" cy="466018"/>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03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1" y="1733782"/>
            <a:ext cx="8944760" cy="1144261"/>
          </a:xfrm>
        </p:spPr>
        <p:txBody>
          <a:bodyPr>
            <a:normAutofit/>
          </a:bodyPr>
          <a:lstStyle/>
          <a:p>
            <a:pPr marL="0" indent="0">
              <a:buNone/>
            </a:pPr>
            <a:r>
              <a:rPr lang="en-US" b="1"/>
              <a:t>Query</a:t>
            </a:r>
            <a:r>
              <a:rPr lang="en-US"/>
              <a:t>: What is the distribution of elements by Level for a selected </a:t>
            </a:r>
            <a:r>
              <a:rPr lang="en-US" err="1"/>
              <a:t>Workset</a:t>
            </a:r>
            <a:r>
              <a:rPr lang="en-US"/>
              <a:t>?</a:t>
            </a:r>
          </a:p>
          <a:p>
            <a:pPr marL="0" indent="0">
              <a:buNone/>
            </a:pPr>
            <a:r>
              <a:rPr lang="en-US" b="1"/>
              <a:t>Solution</a:t>
            </a:r>
            <a:r>
              <a:rPr lang="en-US"/>
              <a:t>:</a:t>
            </a:r>
            <a:br>
              <a:rPr lang="en-US"/>
            </a:br>
            <a:r>
              <a:rPr lang="en-US" b="1">
                <a:solidFill>
                  <a:schemeClr val="accent2"/>
                </a:solidFill>
              </a:rPr>
              <a:t>Create drill-through page with specific view user expecting</a:t>
            </a:r>
          </a:p>
          <a:p>
            <a:pPr marL="0" indent="0">
              <a:buNone/>
            </a:pPr>
            <a:endParaRPr lang="en-US"/>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Add a drill through page</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Example Customization #2</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48</a:t>
            </a:fld>
            <a:endParaRPr lang="en-US"/>
          </a:p>
        </p:txBody>
      </p:sp>
      <p:pic>
        <p:nvPicPr>
          <p:cNvPr id="18" name="Picture 17">
            <a:extLst>
              <a:ext uri="{FF2B5EF4-FFF2-40B4-BE49-F238E27FC236}">
                <a16:creationId xmlns:a16="http://schemas.microsoft.com/office/drawing/2014/main" id="{1654E5FF-7373-4B55-9EEE-FBE0A46551D9}"/>
              </a:ext>
            </a:extLst>
          </p:cNvPr>
          <p:cNvPicPr>
            <a:picLocks noChangeAspect="1"/>
          </p:cNvPicPr>
          <p:nvPr/>
        </p:nvPicPr>
        <p:blipFill rotWithShape="1">
          <a:blip r:embed="rId3"/>
          <a:srcRect r="4802"/>
          <a:stretch/>
        </p:blipFill>
        <p:spPr>
          <a:xfrm>
            <a:off x="1107959" y="3392002"/>
            <a:ext cx="3808409" cy="2876550"/>
          </a:xfrm>
          <a:prstGeom prst="rect">
            <a:avLst/>
          </a:prstGeom>
        </p:spPr>
      </p:pic>
      <p:pic>
        <p:nvPicPr>
          <p:cNvPr id="21" name="Picture 20">
            <a:extLst>
              <a:ext uri="{FF2B5EF4-FFF2-40B4-BE49-F238E27FC236}">
                <a16:creationId xmlns:a16="http://schemas.microsoft.com/office/drawing/2014/main" id="{ADC279E3-ECF6-425D-89C3-6E3A78629EB1}"/>
              </a:ext>
            </a:extLst>
          </p:cNvPr>
          <p:cNvPicPr>
            <a:picLocks noChangeAspect="1"/>
          </p:cNvPicPr>
          <p:nvPr/>
        </p:nvPicPr>
        <p:blipFill>
          <a:blip r:embed="rId4"/>
          <a:stretch>
            <a:fillRect/>
          </a:stretch>
        </p:blipFill>
        <p:spPr>
          <a:xfrm>
            <a:off x="6371870" y="3733397"/>
            <a:ext cx="4790200" cy="2254212"/>
          </a:xfrm>
          <a:prstGeom prst="rect">
            <a:avLst/>
          </a:prstGeom>
        </p:spPr>
      </p:pic>
      <p:sp>
        <p:nvSpPr>
          <p:cNvPr id="24" name="Rectangle 23">
            <a:extLst>
              <a:ext uri="{FF2B5EF4-FFF2-40B4-BE49-F238E27FC236}">
                <a16:creationId xmlns:a16="http://schemas.microsoft.com/office/drawing/2014/main" id="{0166F6CA-D5D0-45B7-B42A-1E34E96E93E3}"/>
              </a:ext>
            </a:extLst>
          </p:cNvPr>
          <p:cNvSpPr/>
          <p:nvPr/>
        </p:nvSpPr>
        <p:spPr>
          <a:xfrm>
            <a:off x="1107959" y="3896094"/>
            <a:ext cx="3086956" cy="1255652"/>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Connector: Elbow 24">
            <a:extLst>
              <a:ext uri="{FF2B5EF4-FFF2-40B4-BE49-F238E27FC236}">
                <a16:creationId xmlns:a16="http://schemas.microsoft.com/office/drawing/2014/main" id="{71FF6AAF-B040-40E3-8085-C418D9633DBB}"/>
              </a:ext>
            </a:extLst>
          </p:cNvPr>
          <p:cNvCxnSpPr>
            <a:cxnSpLocks/>
            <a:stCxn id="24" idx="3"/>
          </p:cNvCxnSpPr>
          <p:nvPr/>
        </p:nvCxnSpPr>
        <p:spPr>
          <a:xfrm flipV="1">
            <a:off x="4194915" y="4336261"/>
            <a:ext cx="2088439" cy="187659"/>
          </a:xfrm>
          <a:prstGeom prst="bentConnector3">
            <a:avLst>
              <a:gd name="adj1" fmla="val 50000"/>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7" name="Speech Bubble: Rectangle with Corners Rounded 26">
            <a:extLst>
              <a:ext uri="{FF2B5EF4-FFF2-40B4-BE49-F238E27FC236}">
                <a16:creationId xmlns:a16="http://schemas.microsoft.com/office/drawing/2014/main" id="{B97218A1-F107-4964-A879-3AD1372A8CE2}"/>
              </a:ext>
            </a:extLst>
          </p:cNvPr>
          <p:cNvSpPr/>
          <p:nvPr/>
        </p:nvSpPr>
        <p:spPr>
          <a:xfrm>
            <a:off x="9689284" y="2626542"/>
            <a:ext cx="2416029" cy="817669"/>
          </a:xfrm>
          <a:prstGeom prst="wedgeRoundRectCallout">
            <a:avLst>
              <a:gd name="adj1" fmla="val -47222"/>
              <a:gd name="adj2" fmla="val 78915"/>
              <a:gd name="adj3" fmla="val 16667"/>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400"/>
              <a:t>Dynamically see detailed breakdown of a selected </a:t>
            </a:r>
            <a:r>
              <a:rPr lang="en-US" sz="1400" err="1"/>
              <a:t>Workset</a:t>
            </a:r>
            <a:r>
              <a:rPr lang="en-US" sz="1400"/>
              <a:t> like this</a:t>
            </a:r>
            <a:endParaRPr lang="en-US" sz="1000"/>
          </a:p>
        </p:txBody>
      </p:sp>
      <p:sp>
        <p:nvSpPr>
          <p:cNvPr id="28" name="Rectangle: Rounded Corners 27">
            <a:extLst>
              <a:ext uri="{FF2B5EF4-FFF2-40B4-BE49-F238E27FC236}">
                <a16:creationId xmlns:a16="http://schemas.microsoft.com/office/drawing/2014/main" id="{3471578F-D3DA-420D-9A13-40771D085C9C}"/>
              </a:ext>
            </a:extLst>
          </p:cNvPr>
          <p:cNvSpPr/>
          <p:nvPr/>
        </p:nvSpPr>
        <p:spPr>
          <a:xfrm>
            <a:off x="2382841" y="6037100"/>
            <a:ext cx="3106291" cy="427646"/>
          </a:xfrm>
          <a:prstGeom prst="round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600"/>
              <a:t>From ‘Element Summary’ page</a:t>
            </a:r>
            <a:endParaRPr lang="en-US" sz="1050"/>
          </a:p>
        </p:txBody>
      </p:sp>
      <p:sp>
        <p:nvSpPr>
          <p:cNvPr id="29" name="Rectangle: Rounded Corners 28">
            <a:extLst>
              <a:ext uri="{FF2B5EF4-FFF2-40B4-BE49-F238E27FC236}">
                <a16:creationId xmlns:a16="http://schemas.microsoft.com/office/drawing/2014/main" id="{30E4CE29-0ADB-41CF-B05C-AED32E2884BA}"/>
              </a:ext>
            </a:extLst>
          </p:cNvPr>
          <p:cNvSpPr/>
          <p:nvPr/>
        </p:nvSpPr>
        <p:spPr>
          <a:xfrm>
            <a:off x="6371870" y="6036004"/>
            <a:ext cx="4790200" cy="427646"/>
          </a:xfrm>
          <a:prstGeom prst="round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sz="1600"/>
              <a:t>'Hidden’ Drill Through page (‘DT-Example’)</a:t>
            </a:r>
            <a:endParaRPr lang="en-US" sz="1050"/>
          </a:p>
        </p:txBody>
      </p:sp>
      <p:sp>
        <p:nvSpPr>
          <p:cNvPr id="31" name="Rectangle: Rounded Corners 30">
            <a:extLst>
              <a:ext uri="{FF2B5EF4-FFF2-40B4-BE49-F238E27FC236}">
                <a16:creationId xmlns:a16="http://schemas.microsoft.com/office/drawing/2014/main" id="{8AC98CE1-D7B9-4738-9798-FDDBA0861567}"/>
              </a:ext>
            </a:extLst>
          </p:cNvPr>
          <p:cNvSpPr/>
          <p:nvPr/>
        </p:nvSpPr>
        <p:spPr>
          <a:xfrm>
            <a:off x="3012163" y="2878043"/>
            <a:ext cx="2332043" cy="572864"/>
          </a:xfrm>
          <a:prstGeom prst="round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400"/>
              <a:t>Right click a </a:t>
            </a:r>
            <a:r>
              <a:rPr lang="en-US" sz="1400" err="1"/>
              <a:t>Workset</a:t>
            </a:r>
            <a:r>
              <a:rPr lang="en-US" sz="1400"/>
              <a:t>, then select ‘Drill Through’</a:t>
            </a:r>
            <a:endParaRPr lang="en-US" sz="1000"/>
          </a:p>
        </p:txBody>
      </p:sp>
      <p:cxnSp>
        <p:nvCxnSpPr>
          <p:cNvPr id="32" name="Connector: Elbow 31">
            <a:extLst>
              <a:ext uri="{FF2B5EF4-FFF2-40B4-BE49-F238E27FC236}">
                <a16:creationId xmlns:a16="http://schemas.microsoft.com/office/drawing/2014/main" id="{1ED061F6-876B-49ED-9A24-BA39AFEE7D57}"/>
              </a:ext>
            </a:extLst>
          </p:cNvPr>
          <p:cNvCxnSpPr>
            <a:cxnSpLocks/>
            <a:stCxn id="31" idx="1"/>
            <a:endCxn id="24" idx="0"/>
          </p:cNvCxnSpPr>
          <p:nvPr/>
        </p:nvCxnSpPr>
        <p:spPr>
          <a:xfrm rot="10800000" flipV="1">
            <a:off x="2651437" y="3164474"/>
            <a:ext cx="360726" cy="731619"/>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17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1" y="1733782"/>
            <a:ext cx="8944760" cy="1144261"/>
          </a:xfrm>
        </p:spPr>
        <p:txBody>
          <a:bodyPr>
            <a:normAutofit/>
          </a:bodyPr>
          <a:lstStyle/>
          <a:p>
            <a:r>
              <a:rPr lang="en-US"/>
              <a:t>Need another slide for when you want a new parameter that isn’t in the template</a:t>
            </a:r>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Add a drill through page</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err="1"/>
              <a:t>TRoubleshooting</a:t>
            </a:r>
            <a:r>
              <a:rPr lang="en-US"/>
              <a:t> data load</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277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504D0462-02C3-4B31-9036-23038FC49D17}"/>
              </a:ext>
            </a:extLst>
          </p:cNvPr>
          <p:cNvSpPr/>
          <p:nvPr/>
        </p:nvSpPr>
        <p:spPr>
          <a:xfrm>
            <a:off x="594027" y="5247341"/>
            <a:ext cx="4586150" cy="1097280"/>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p>
        </p:txBody>
      </p:sp>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7578521" y="400315"/>
            <a:ext cx="3697126" cy="752771"/>
          </a:xfrm>
          <a:prstGeom prst="wedgeRoundRectCallout">
            <a:avLst>
              <a:gd name="adj1" fmla="val -60374"/>
              <a:gd name="adj2" fmla="val -10045"/>
              <a:gd name="adj3" fmla="val 16667"/>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normAutofit fontScale="85000" lnSpcReduction="10000"/>
          </a:bodyPr>
          <a:lstStyle/>
          <a:p>
            <a:pPr marL="0" indent="0" algn="ctr">
              <a:buNone/>
            </a:pPr>
            <a:r>
              <a:rPr lang="en-US" sz="2000"/>
              <a:t>We’re going to make solution available to all of you (via GitHub)!</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a:xfrm>
            <a:off x="685800" y="457200"/>
            <a:ext cx="6882042" cy="576072"/>
          </a:xfrm>
        </p:spPr>
        <p:txBody>
          <a:bodyPr/>
          <a:lstStyle/>
          <a:p>
            <a:r>
              <a:rPr lang="en-US"/>
              <a:t>Solution walkthrough</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5</a:t>
            </a:fld>
            <a:endParaRPr lang="en-US"/>
          </a:p>
        </p:txBody>
      </p:sp>
      <p:pic>
        <p:nvPicPr>
          <p:cNvPr id="12" name="Picture 11" descr="Icon&#10;&#10;Description automatically generated">
            <a:extLst>
              <a:ext uri="{FF2B5EF4-FFF2-40B4-BE49-F238E27FC236}">
                <a16:creationId xmlns:a16="http://schemas.microsoft.com/office/drawing/2014/main" id="{4EB60DF5-8470-41C0-94FD-B82AAFB66A2E}"/>
              </a:ext>
            </a:extLst>
          </p:cNvPr>
          <p:cNvPicPr>
            <a:picLocks noChangeAspect="1"/>
          </p:cNvPicPr>
          <p:nvPr/>
        </p:nvPicPr>
        <p:blipFill>
          <a:blip r:embed="rId3"/>
          <a:stretch>
            <a:fillRect/>
          </a:stretch>
        </p:blipFill>
        <p:spPr>
          <a:xfrm>
            <a:off x="730130" y="1468472"/>
            <a:ext cx="988044" cy="988044"/>
          </a:xfrm>
          <a:prstGeom prst="rect">
            <a:avLst/>
          </a:prstGeom>
        </p:spPr>
      </p:pic>
      <p:pic>
        <p:nvPicPr>
          <p:cNvPr id="14" name="Picture 13" descr="Icon&#10;&#10;Description automatically generated">
            <a:extLst>
              <a:ext uri="{FF2B5EF4-FFF2-40B4-BE49-F238E27FC236}">
                <a16:creationId xmlns:a16="http://schemas.microsoft.com/office/drawing/2014/main" id="{32E50D04-21C6-4F7E-BD8B-24C018601AB1}"/>
              </a:ext>
            </a:extLst>
          </p:cNvPr>
          <p:cNvPicPr>
            <a:picLocks noChangeAspect="1"/>
          </p:cNvPicPr>
          <p:nvPr/>
        </p:nvPicPr>
        <p:blipFill>
          <a:blip r:embed="rId4"/>
          <a:stretch>
            <a:fillRect/>
          </a:stretch>
        </p:blipFill>
        <p:spPr>
          <a:xfrm>
            <a:off x="2411788" y="1490843"/>
            <a:ext cx="898991" cy="898991"/>
          </a:xfrm>
          <a:prstGeom prst="rect">
            <a:avLst/>
          </a:prstGeom>
        </p:spPr>
      </p:pic>
      <p:pic>
        <p:nvPicPr>
          <p:cNvPr id="1026" name="Picture 2" descr="Json-file Icons - SVG and PNG Json-file Icons | Noun Project">
            <a:extLst>
              <a:ext uri="{FF2B5EF4-FFF2-40B4-BE49-F238E27FC236}">
                <a16:creationId xmlns:a16="http://schemas.microsoft.com/office/drawing/2014/main" id="{40680E3E-BB1F-4DDE-A719-23A64CEA38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1922" y="1430500"/>
            <a:ext cx="1033480" cy="103348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3D381370-D7E1-43D0-9FAF-44CD2666087C}"/>
              </a:ext>
            </a:extLst>
          </p:cNvPr>
          <p:cNvSpPr txBox="1"/>
          <p:nvPr/>
        </p:nvSpPr>
        <p:spPr>
          <a:xfrm>
            <a:off x="4737674" y="1452923"/>
            <a:ext cx="319087" cy="309562"/>
          </a:xfrm>
          <a:prstGeom prst="rect">
            <a:avLst/>
          </a:prstGeom>
          <a:noFill/>
        </p:spPr>
        <p:txBody>
          <a:bodyPr wrap="none" lIns="0" tIns="0" rIns="0" bIns="0" rtlCol="0">
            <a:noAutofit/>
          </a:bodyPr>
          <a:lstStyle/>
          <a:p>
            <a:pPr algn="l"/>
            <a:r>
              <a:rPr lang="en-US" b="1">
                <a:solidFill>
                  <a:schemeClr val="accent2"/>
                </a:solidFill>
              </a:rPr>
              <a:t>x5</a:t>
            </a:r>
          </a:p>
        </p:txBody>
      </p:sp>
      <p:sp>
        <p:nvSpPr>
          <p:cNvPr id="21" name="Arrow: Right 20">
            <a:extLst>
              <a:ext uri="{FF2B5EF4-FFF2-40B4-BE49-F238E27FC236}">
                <a16:creationId xmlns:a16="http://schemas.microsoft.com/office/drawing/2014/main" id="{A55CB90A-2218-4616-BF29-6C87A58D718E}"/>
              </a:ext>
            </a:extLst>
          </p:cNvPr>
          <p:cNvSpPr/>
          <p:nvPr/>
        </p:nvSpPr>
        <p:spPr>
          <a:xfrm>
            <a:off x="3414259" y="1845722"/>
            <a:ext cx="510851" cy="1714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Plus Sign 21">
            <a:extLst>
              <a:ext uri="{FF2B5EF4-FFF2-40B4-BE49-F238E27FC236}">
                <a16:creationId xmlns:a16="http://schemas.microsoft.com/office/drawing/2014/main" id="{CECBE6A5-D755-4CA1-9C60-FA45F3641C56}"/>
              </a:ext>
            </a:extLst>
          </p:cNvPr>
          <p:cNvSpPr/>
          <p:nvPr/>
        </p:nvSpPr>
        <p:spPr>
          <a:xfrm>
            <a:off x="1777166" y="1708234"/>
            <a:ext cx="464208" cy="464208"/>
          </a:xfrm>
          <a:prstGeom prst="mathPlus">
            <a:avLst>
              <a:gd name="adj1" fmla="val 1531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093129BA-ED51-4A2D-A10B-BFAB7BAB8BE6}"/>
              </a:ext>
            </a:extLst>
          </p:cNvPr>
          <p:cNvGrpSpPr/>
          <p:nvPr/>
        </p:nvGrpSpPr>
        <p:grpSpPr>
          <a:xfrm>
            <a:off x="594024" y="2658388"/>
            <a:ext cx="4586150" cy="1106696"/>
            <a:chOff x="266976" y="2788975"/>
            <a:chExt cx="4586150" cy="1106696"/>
          </a:xfrm>
        </p:grpSpPr>
        <p:sp>
          <p:nvSpPr>
            <p:cNvPr id="49" name="Rectangle: Rounded Corners 48">
              <a:extLst>
                <a:ext uri="{FF2B5EF4-FFF2-40B4-BE49-F238E27FC236}">
                  <a16:creationId xmlns:a16="http://schemas.microsoft.com/office/drawing/2014/main" id="{D07A4A0B-4FF6-4548-A518-8EED0928BF7F}"/>
                </a:ext>
              </a:extLst>
            </p:cNvPr>
            <p:cNvSpPr/>
            <p:nvPr/>
          </p:nvSpPr>
          <p:spPr>
            <a:xfrm>
              <a:off x="266976" y="2788975"/>
              <a:ext cx="4586150" cy="1106696"/>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p>
          </p:txBody>
        </p:sp>
        <p:grpSp>
          <p:nvGrpSpPr>
            <p:cNvPr id="51" name="Group 50">
              <a:extLst>
                <a:ext uri="{FF2B5EF4-FFF2-40B4-BE49-F238E27FC236}">
                  <a16:creationId xmlns:a16="http://schemas.microsoft.com/office/drawing/2014/main" id="{EECA632F-F230-4C92-9BD9-98CEFB071845}"/>
                </a:ext>
              </a:extLst>
            </p:cNvPr>
            <p:cNvGrpSpPr/>
            <p:nvPr/>
          </p:nvGrpSpPr>
          <p:grpSpPr>
            <a:xfrm>
              <a:off x="696479" y="2825583"/>
              <a:ext cx="3681622" cy="1033480"/>
              <a:chOff x="696479" y="2798391"/>
              <a:chExt cx="3681622" cy="1033480"/>
            </a:xfrm>
          </p:grpSpPr>
          <p:pic>
            <p:nvPicPr>
              <p:cNvPr id="16" name="Picture 15" descr="Icon&#10;&#10;Description automatically generated">
                <a:extLst>
                  <a:ext uri="{FF2B5EF4-FFF2-40B4-BE49-F238E27FC236}">
                    <a16:creationId xmlns:a16="http://schemas.microsoft.com/office/drawing/2014/main" id="{E4237A28-8252-47AD-813F-A33CCB0B8398}"/>
                  </a:ext>
                </a:extLst>
              </p:cNvPr>
              <p:cNvPicPr>
                <a:picLocks noChangeAspect="1"/>
              </p:cNvPicPr>
              <p:nvPr/>
            </p:nvPicPr>
            <p:blipFill>
              <a:blip r:embed="rId6"/>
              <a:stretch>
                <a:fillRect/>
              </a:stretch>
            </p:blipFill>
            <p:spPr>
              <a:xfrm>
                <a:off x="2609623" y="2861813"/>
                <a:ext cx="888814" cy="888814"/>
              </a:xfrm>
              <a:prstGeom prst="rect">
                <a:avLst/>
              </a:prstGeom>
            </p:spPr>
          </p:pic>
          <p:pic>
            <p:nvPicPr>
              <p:cNvPr id="24" name="Picture 2" descr="Json-file Icons - SVG and PNG Json-file Icons | Noun Project">
                <a:extLst>
                  <a:ext uri="{FF2B5EF4-FFF2-40B4-BE49-F238E27FC236}">
                    <a16:creationId xmlns:a16="http://schemas.microsoft.com/office/drawing/2014/main" id="{D6111B01-6A76-45CE-9DD7-92433DA001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479" y="2798391"/>
                <a:ext cx="1033480" cy="103348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C4606B22-52AF-46B9-ADA6-93EE2E745EC3}"/>
                  </a:ext>
                </a:extLst>
              </p:cNvPr>
              <p:cNvSpPr txBox="1"/>
              <p:nvPr/>
            </p:nvSpPr>
            <p:spPr>
              <a:xfrm>
                <a:off x="3489287" y="2861813"/>
                <a:ext cx="888814" cy="498846"/>
              </a:xfrm>
              <a:prstGeom prst="rect">
                <a:avLst/>
              </a:prstGeom>
              <a:solidFill>
                <a:schemeClr val="bg2">
                  <a:lumMod val="10000"/>
                </a:schemeClr>
              </a:solidFill>
              <a:ln>
                <a:noFill/>
              </a:ln>
            </p:spPr>
            <p:style>
              <a:lnRef idx="2">
                <a:schemeClr val="accent6"/>
              </a:lnRef>
              <a:fillRef idx="1">
                <a:schemeClr val="lt1"/>
              </a:fillRef>
              <a:effectRef idx="0">
                <a:schemeClr val="accent6"/>
              </a:effectRef>
              <a:fontRef idx="minor">
                <a:schemeClr val="dk1"/>
              </a:fontRef>
            </p:style>
            <p:txBody>
              <a:bodyPr wrap="none" lIns="0" tIns="0" rIns="0" bIns="0" rtlCol="0" anchor="ctr">
                <a:noAutofit/>
              </a:bodyPr>
              <a:lstStyle/>
              <a:p>
                <a:pPr algn="ctr"/>
                <a:r>
                  <a:rPr lang="en-US" sz="1050" b="1">
                    <a:solidFill>
                      <a:schemeClr val="bg1"/>
                    </a:solidFill>
                  </a:rPr>
                  <a:t>POWER </a:t>
                </a:r>
                <a:br>
                  <a:rPr lang="en-US" sz="1050" b="1">
                    <a:solidFill>
                      <a:schemeClr val="bg1"/>
                    </a:solidFill>
                  </a:rPr>
                </a:br>
                <a:r>
                  <a:rPr lang="en-US" sz="1050" b="1">
                    <a:solidFill>
                      <a:schemeClr val="bg1"/>
                    </a:solidFill>
                  </a:rPr>
                  <a:t>QUERY </a:t>
                </a:r>
                <a:br>
                  <a:rPr lang="en-US" sz="1050" b="1">
                    <a:solidFill>
                      <a:schemeClr val="bg1"/>
                    </a:solidFill>
                  </a:rPr>
                </a:br>
                <a:r>
                  <a:rPr lang="en-US" sz="1050" b="1">
                    <a:solidFill>
                      <a:schemeClr val="bg1"/>
                    </a:solidFill>
                  </a:rPr>
                  <a:t>EDITOR</a:t>
                </a:r>
              </a:p>
            </p:txBody>
          </p:sp>
          <p:sp>
            <p:nvSpPr>
              <p:cNvPr id="26" name="Arrow: Right 25">
                <a:extLst>
                  <a:ext uri="{FF2B5EF4-FFF2-40B4-BE49-F238E27FC236}">
                    <a16:creationId xmlns:a16="http://schemas.microsoft.com/office/drawing/2014/main" id="{7D51841D-BA61-4E6D-81D5-FF7189FDE6CF}"/>
                  </a:ext>
                </a:extLst>
              </p:cNvPr>
              <p:cNvSpPr/>
              <p:nvPr/>
            </p:nvSpPr>
            <p:spPr>
              <a:xfrm>
                <a:off x="1835136" y="3360659"/>
                <a:ext cx="510851" cy="1714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grpSp>
        <p:nvGrpSpPr>
          <p:cNvPr id="41" name="Group 40">
            <a:extLst>
              <a:ext uri="{FF2B5EF4-FFF2-40B4-BE49-F238E27FC236}">
                <a16:creationId xmlns:a16="http://schemas.microsoft.com/office/drawing/2014/main" id="{DFF19EB7-F12E-4795-B4CA-F1699F3D6FB2}"/>
              </a:ext>
            </a:extLst>
          </p:cNvPr>
          <p:cNvGrpSpPr/>
          <p:nvPr/>
        </p:nvGrpSpPr>
        <p:grpSpPr>
          <a:xfrm>
            <a:off x="594024" y="3865345"/>
            <a:ext cx="4586150" cy="1097280"/>
            <a:chOff x="266977" y="3933387"/>
            <a:chExt cx="4586150" cy="1097280"/>
          </a:xfrm>
        </p:grpSpPr>
        <p:sp>
          <p:nvSpPr>
            <p:cNvPr id="48" name="Rectangle: Rounded Corners 47">
              <a:extLst>
                <a:ext uri="{FF2B5EF4-FFF2-40B4-BE49-F238E27FC236}">
                  <a16:creationId xmlns:a16="http://schemas.microsoft.com/office/drawing/2014/main" id="{E07B8423-AB25-4233-8188-FD86EE2A7758}"/>
                </a:ext>
              </a:extLst>
            </p:cNvPr>
            <p:cNvSpPr/>
            <p:nvPr/>
          </p:nvSpPr>
          <p:spPr>
            <a:xfrm>
              <a:off x="266977" y="3933387"/>
              <a:ext cx="4586150" cy="1097280"/>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p>
          </p:txBody>
        </p:sp>
        <p:pic>
          <p:nvPicPr>
            <p:cNvPr id="28" name="Picture 27" descr="Icon&#10;&#10;Description automatically generated">
              <a:extLst>
                <a:ext uri="{FF2B5EF4-FFF2-40B4-BE49-F238E27FC236}">
                  <a16:creationId xmlns:a16="http://schemas.microsoft.com/office/drawing/2014/main" id="{47A3A353-38BD-4894-B770-B046C545427E}"/>
                </a:ext>
              </a:extLst>
            </p:cNvPr>
            <p:cNvPicPr>
              <a:picLocks noChangeAspect="1"/>
            </p:cNvPicPr>
            <p:nvPr/>
          </p:nvPicPr>
          <p:blipFill>
            <a:blip r:embed="rId6"/>
            <a:stretch>
              <a:fillRect/>
            </a:stretch>
          </p:blipFill>
          <p:spPr>
            <a:xfrm>
              <a:off x="1449547" y="4062831"/>
              <a:ext cx="888814" cy="888814"/>
            </a:xfrm>
            <a:prstGeom prst="rect">
              <a:avLst/>
            </a:prstGeom>
          </p:spPr>
        </p:pic>
        <p:sp>
          <p:nvSpPr>
            <p:cNvPr id="29" name="TextBox 28">
              <a:extLst>
                <a:ext uri="{FF2B5EF4-FFF2-40B4-BE49-F238E27FC236}">
                  <a16:creationId xmlns:a16="http://schemas.microsoft.com/office/drawing/2014/main" id="{CE14CFE3-DE81-4786-BB3B-E11711F78C3F}"/>
                </a:ext>
              </a:extLst>
            </p:cNvPr>
            <p:cNvSpPr txBox="1"/>
            <p:nvPr/>
          </p:nvSpPr>
          <p:spPr>
            <a:xfrm>
              <a:off x="2270957" y="4077568"/>
              <a:ext cx="1308357" cy="498846"/>
            </a:xfrm>
            <a:prstGeom prst="rect">
              <a:avLst/>
            </a:prstGeom>
            <a:solidFill>
              <a:schemeClr val="bg2">
                <a:lumMod val="10000"/>
              </a:schemeClr>
            </a:solidFill>
            <a:ln>
              <a:noFill/>
            </a:ln>
          </p:spPr>
          <p:style>
            <a:lnRef idx="2">
              <a:schemeClr val="accent6"/>
            </a:lnRef>
            <a:fillRef idx="1">
              <a:schemeClr val="lt1"/>
            </a:fillRef>
            <a:effectRef idx="0">
              <a:schemeClr val="accent6"/>
            </a:effectRef>
            <a:fontRef idx="minor">
              <a:schemeClr val="dk1"/>
            </a:fontRef>
          </p:style>
          <p:txBody>
            <a:bodyPr wrap="none" lIns="0" tIns="0" rIns="0" bIns="0" rtlCol="0" anchor="ctr">
              <a:noAutofit/>
            </a:bodyPr>
            <a:lstStyle/>
            <a:p>
              <a:pPr algn="ctr"/>
              <a:r>
                <a:rPr lang="en-US" sz="1050" b="1">
                  <a:solidFill>
                    <a:schemeClr val="bg1"/>
                  </a:solidFill>
                </a:rPr>
                <a:t>DATA MODEL + </a:t>
              </a:r>
              <a:br>
                <a:rPr lang="en-US" sz="1050" b="1">
                  <a:solidFill>
                    <a:schemeClr val="bg1"/>
                  </a:solidFill>
                </a:rPr>
              </a:br>
              <a:r>
                <a:rPr lang="en-US" sz="1050" b="1">
                  <a:solidFill>
                    <a:schemeClr val="bg1"/>
                  </a:solidFill>
                </a:rPr>
                <a:t>REPORT EDITOR</a:t>
              </a:r>
            </a:p>
          </p:txBody>
        </p:sp>
      </p:grpSp>
      <p:pic>
        <p:nvPicPr>
          <p:cNvPr id="30" name="Graphic 29" descr="Lightbulb and gear with solid fill">
            <a:extLst>
              <a:ext uri="{FF2B5EF4-FFF2-40B4-BE49-F238E27FC236}">
                <a16:creationId xmlns:a16="http://schemas.microsoft.com/office/drawing/2014/main" id="{A35ED840-D760-4657-BED3-6A113B3A6E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3605" y="5338781"/>
            <a:ext cx="914400" cy="914400"/>
          </a:xfrm>
          <a:prstGeom prst="rect">
            <a:avLst/>
          </a:prstGeom>
        </p:spPr>
      </p:pic>
      <p:sp>
        <p:nvSpPr>
          <p:cNvPr id="31" name="Rectangle: Rounded Corners 30">
            <a:extLst>
              <a:ext uri="{FF2B5EF4-FFF2-40B4-BE49-F238E27FC236}">
                <a16:creationId xmlns:a16="http://schemas.microsoft.com/office/drawing/2014/main" id="{FB2FD0F8-F1FD-4B15-AB70-AFDD7F2AB6E4}"/>
              </a:ext>
            </a:extLst>
          </p:cNvPr>
          <p:cNvSpPr/>
          <p:nvPr/>
        </p:nvSpPr>
        <p:spPr>
          <a:xfrm>
            <a:off x="5262771" y="1398540"/>
            <a:ext cx="3183713" cy="1097280"/>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200" b="1"/>
              <a:t>TASK 1:</a:t>
            </a:r>
          </a:p>
          <a:p>
            <a:r>
              <a:rPr lang="en-US" sz="1200"/>
              <a:t>Apply Dynamo Scripts to Revit Models</a:t>
            </a:r>
          </a:p>
          <a:p>
            <a:r>
              <a:rPr lang="en-US" sz="1200"/>
              <a:t>to produce 5 data sets (JSON files)</a:t>
            </a:r>
          </a:p>
        </p:txBody>
      </p:sp>
      <p:sp>
        <p:nvSpPr>
          <p:cNvPr id="33" name="Rectangle: Rounded Corners 32">
            <a:extLst>
              <a:ext uri="{FF2B5EF4-FFF2-40B4-BE49-F238E27FC236}">
                <a16:creationId xmlns:a16="http://schemas.microsoft.com/office/drawing/2014/main" id="{7369BCB8-036B-4516-BEE8-EEE811DF1E1B}"/>
              </a:ext>
            </a:extLst>
          </p:cNvPr>
          <p:cNvSpPr/>
          <p:nvPr/>
        </p:nvSpPr>
        <p:spPr>
          <a:xfrm>
            <a:off x="5262769" y="2666098"/>
            <a:ext cx="3183713" cy="1097280"/>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200" b="1"/>
              <a:t>TASK 2:</a:t>
            </a:r>
          </a:p>
          <a:p>
            <a:r>
              <a:rPr lang="en-US" sz="1200"/>
              <a:t>Update Power BI Template</a:t>
            </a:r>
          </a:p>
          <a:p>
            <a:r>
              <a:rPr lang="en-US" sz="1200"/>
              <a:t>to read JSON files + refresh data</a:t>
            </a:r>
          </a:p>
        </p:txBody>
      </p:sp>
      <p:sp>
        <p:nvSpPr>
          <p:cNvPr id="34" name="Rectangle: Rounded Corners 33">
            <a:extLst>
              <a:ext uri="{FF2B5EF4-FFF2-40B4-BE49-F238E27FC236}">
                <a16:creationId xmlns:a16="http://schemas.microsoft.com/office/drawing/2014/main" id="{66872970-DBFB-4F32-8676-44CE89F7D9A6}"/>
              </a:ext>
            </a:extLst>
          </p:cNvPr>
          <p:cNvSpPr/>
          <p:nvPr/>
        </p:nvSpPr>
        <p:spPr>
          <a:xfrm>
            <a:off x="5262769" y="3868692"/>
            <a:ext cx="3183713" cy="1097280"/>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200" b="1"/>
              <a:t>TASK 3:</a:t>
            </a:r>
          </a:p>
          <a:p>
            <a:r>
              <a:rPr lang="en-US" sz="1200"/>
              <a:t>Customize Report for intended end users in Power BI</a:t>
            </a:r>
          </a:p>
        </p:txBody>
      </p:sp>
      <p:sp>
        <p:nvSpPr>
          <p:cNvPr id="35" name="Rectangle: Rounded Corners 34">
            <a:extLst>
              <a:ext uri="{FF2B5EF4-FFF2-40B4-BE49-F238E27FC236}">
                <a16:creationId xmlns:a16="http://schemas.microsoft.com/office/drawing/2014/main" id="{BA9C9FDB-8E83-47C3-9DF0-B21678947BCF}"/>
              </a:ext>
            </a:extLst>
          </p:cNvPr>
          <p:cNvSpPr/>
          <p:nvPr/>
        </p:nvSpPr>
        <p:spPr>
          <a:xfrm>
            <a:off x="5262769" y="5247341"/>
            <a:ext cx="3183713" cy="1097280"/>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200" b="1"/>
              <a:t>TASK 4: (Optional)</a:t>
            </a:r>
          </a:p>
          <a:p>
            <a:r>
              <a:rPr lang="en-US" sz="1200"/>
              <a:t>Improve workflow for repeatability</a:t>
            </a:r>
          </a:p>
        </p:txBody>
      </p:sp>
      <p:pic>
        <p:nvPicPr>
          <p:cNvPr id="36" name="Graphic 35" descr="Workflow with solid fill">
            <a:extLst>
              <a:ext uri="{FF2B5EF4-FFF2-40B4-BE49-F238E27FC236}">
                <a16:creationId xmlns:a16="http://schemas.microsoft.com/office/drawing/2014/main" id="{BD76B4A7-3B48-442A-9385-CB4FF3EB5C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32541" y="5338781"/>
            <a:ext cx="914400" cy="914400"/>
          </a:xfrm>
          <a:prstGeom prst="rect">
            <a:avLst/>
          </a:prstGeom>
        </p:spPr>
      </p:pic>
      <p:sp>
        <p:nvSpPr>
          <p:cNvPr id="50" name="Rectangle: Rounded Corners 49">
            <a:extLst>
              <a:ext uri="{FF2B5EF4-FFF2-40B4-BE49-F238E27FC236}">
                <a16:creationId xmlns:a16="http://schemas.microsoft.com/office/drawing/2014/main" id="{C5E363BA-029F-45BB-B995-3B40DA06D12B}"/>
              </a:ext>
            </a:extLst>
          </p:cNvPr>
          <p:cNvSpPr/>
          <p:nvPr/>
        </p:nvSpPr>
        <p:spPr>
          <a:xfrm>
            <a:off x="594024" y="1398541"/>
            <a:ext cx="4586150" cy="1095032"/>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p>
        </p:txBody>
      </p:sp>
      <p:sp>
        <p:nvSpPr>
          <p:cNvPr id="37" name="Rectangle 36">
            <a:extLst>
              <a:ext uri="{FF2B5EF4-FFF2-40B4-BE49-F238E27FC236}">
                <a16:creationId xmlns:a16="http://schemas.microsoft.com/office/drawing/2014/main" id="{5CBCBFCE-EDA4-4507-9F3B-38CFED1B5443}"/>
              </a:ext>
            </a:extLst>
          </p:cNvPr>
          <p:cNvSpPr/>
          <p:nvPr/>
        </p:nvSpPr>
        <p:spPr>
          <a:xfrm>
            <a:off x="8262021" y="1395192"/>
            <a:ext cx="3002947" cy="1098381"/>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End users manually trigger Dynamo scripts…</a:t>
            </a:r>
          </a:p>
        </p:txBody>
      </p:sp>
      <p:sp>
        <p:nvSpPr>
          <p:cNvPr id="42" name="Rectangle 41">
            <a:extLst>
              <a:ext uri="{FF2B5EF4-FFF2-40B4-BE49-F238E27FC236}">
                <a16:creationId xmlns:a16="http://schemas.microsoft.com/office/drawing/2014/main" id="{5B020354-26A0-4F78-BB62-C8FAAAB21C54}"/>
              </a:ext>
            </a:extLst>
          </p:cNvPr>
          <p:cNvSpPr/>
          <p:nvPr/>
        </p:nvSpPr>
        <p:spPr>
          <a:xfrm>
            <a:off x="8262021" y="5243993"/>
            <a:ext cx="3002947" cy="1100628"/>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End users consider opportunities to scale + streamline workflow</a:t>
            </a:r>
          </a:p>
        </p:txBody>
      </p:sp>
      <p:sp>
        <p:nvSpPr>
          <p:cNvPr id="43" name="Rectangle 42">
            <a:extLst>
              <a:ext uri="{FF2B5EF4-FFF2-40B4-BE49-F238E27FC236}">
                <a16:creationId xmlns:a16="http://schemas.microsoft.com/office/drawing/2014/main" id="{783DF7CA-0723-472F-90E7-2454E1BCF1BB}"/>
              </a:ext>
            </a:extLst>
          </p:cNvPr>
          <p:cNvSpPr/>
          <p:nvPr/>
        </p:nvSpPr>
        <p:spPr>
          <a:xfrm>
            <a:off x="8262021" y="2666098"/>
            <a:ext cx="3002947" cy="2296526"/>
          </a:xfrm>
          <a:prstGeom prst="rect">
            <a:avLst/>
          </a:prstGeom>
          <a:solidFill>
            <a:schemeClr val="accent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Power BI Template ingests data automatically!</a:t>
            </a:r>
          </a:p>
        </p:txBody>
      </p:sp>
    </p:spTree>
    <p:extLst>
      <p:ext uri="{BB962C8B-B14F-4D97-AF65-F5344CB8AC3E}">
        <p14:creationId xmlns:p14="http://schemas.microsoft.com/office/powerpoint/2010/main" val="342046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AC73D9-17A9-CC47-8BDD-0C03D3D61A30}"/>
              </a:ext>
            </a:extLst>
          </p:cNvPr>
          <p:cNvSpPr>
            <a:spLocks noGrp="1"/>
          </p:cNvSpPr>
          <p:nvPr>
            <p:ph type="title"/>
          </p:nvPr>
        </p:nvSpPr>
        <p:spPr>
          <a:xfrm>
            <a:off x="2546349" y="2299734"/>
            <a:ext cx="8959851" cy="1234773"/>
          </a:xfrm>
        </p:spPr>
        <p:txBody>
          <a:bodyPr/>
          <a:lstStyle/>
          <a:p>
            <a:r>
              <a:rPr lang="en-US"/>
              <a:t>Develop your ROADMAP</a:t>
            </a:r>
          </a:p>
        </p:txBody>
      </p:sp>
      <p:sp>
        <p:nvSpPr>
          <p:cNvPr id="4" name="Rectangle: Rounded Corners 3">
            <a:extLst>
              <a:ext uri="{FF2B5EF4-FFF2-40B4-BE49-F238E27FC236}">
                <a16:creationId xmlns:a16="http://schemas.microsoft.com/office/drawing/2014/main" id="{A9E1A980-DA6B-418E-8F91-9A0C4A2CA4A3}"/>
              </a:ext>
            </a:extLst>
          </p:cNvPr>
          <p:cNvSpPr/>
          <p:nvPr/>
        </p:nvSpPr>
        <p:spPr>
          <a:xfrm>
            <a:off x="10650309" y="273651"/>
            <a:ext cx="1332787" cy="1234773"/>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p>
        </p:txBody>
      </p:sp>
      <p:grpSp>
        <p:nvGrpSpPr>
          <p:cNvPr id="5" name="Group 4">
            <a:extLst>
              <a:ext uri="{FF2B5EF4-FFF2-40B4-BE49-F238E27FC236}">
                <a16:creationId xmlns:a16="http://schemas.microsoft.com/office/drawing/2014/main" id="{1673FDA1-8AD2-4BF0-AABD-47DEF35CC9C0}"/>
              </a:ext>
            </a:extLst>
          </p:cNvPr>
          <p:cNvGrpSpPr/>
          <p:nvPr/>
        </p:nvGrpSpPr>
        <p:grpSpPr>
          <a:xfrm>
            <a:off x="5208122" y="445777"/>
            <a:ext cx="2296518" cy="966924"/>
            <a:chOff x="4666628" y="1743525"/>
            <a:chExt cx="2111001" cy="888814"/>
          </a:xfrm>
        </p:grpSpPr>
        <p:pic>
          <p:nvPicPr>
            <p:cNvPr id="6" name="Picture 5" descr="Icon&#10;&#10;Description automatically generated">
              <a:extLst>
                <a:ext uri="{FF2B5EF4-FFF2-40B4-BE49-F238E27FC236}">
                  <a16:creationId xmlns:a16="http://schemas.microsoft.com/office/drawing/2014/main" id="{1A614565-90F0-4FA2-B473-0B7460D3C6D7}"/>
                </a:ext>
              </a:extLst>
            </p:cNvPr>
            <p:cNvPicPr>
              <a:picLocks noChangeAspect="1"/>
            </p:cNvPicPr>
            <p:nvPr/>
          </p:nvPicPr>
          <p:blipFill>
            <a:blip r:embed="rId3"/>
            <a:stretch>
              <a:fillRect/>
            </a:stretch>
          </p:blipFill>
          <p:spPr>
            <a:xfrm>
              <a:off x="5211499" y="1743525"/>
              <a:ext cx="888814" cy="888814"/>
            </a:xfrm>
            <a:prstGeom prst="rect">
              <a:avLst/>
            </a:prstGeom>
          </p:spPr>
        </p:pic>
        <p:sp>
          <p:nvSpPr>
            <p:cNvPr id="8" name="TextBox 7">
              <a:extLst>
                <a:ext uri="{FF2B5EF4-FFF2-40B4-BE49-F238E27FC236}">
                  <a16:creationId xmlns:a16="http://schemas.microsoft.com/office/drawing/2014/main" id="{CC4E2C88-A610-4058-8EF7-4034A6E62F88}"/>
                </a:ext>
              </a:extLst>
            </p:cNvPr>
            <p:cNvSpPr txBox="1"/>
            <p:nvPr/>
          </p:nvSpPr>
          <p:spPr>
            <a:xfrm>
              <a:off x="6034259" y="1743525"/>
              <a:ext cx="743370" cy="498846"/>
            </a:xfrm>
            <a:prstGeom prst="rect">
              <a:avLst/>
            </a:prstGeom>
            <a:solidFill>
              <a:schemeClr val="bg2">
                <a:lumMod val="10000"/>
              </a:schemeClr>
            </a:solidFill>
            <a:ln>
              <a:noFill/>
            </a:ln>
          </p:spPr>
          <p:style>
            <a:lnRef idx="2">
              <a:schemeClr val="accent6"/>
            </a:lnRef>
            <a:fillRef idx="1">
              <a:schemeClr val="lt1"/>
            </a:fillRef>
            <a:effectRef idx="0">
              <a:schemeClr val="accent6"/>
            </a:effectRef>
            <a:fontRef idx="minor">
              <a:schemeClr val="dk1"/>
            </a:fontRef>
          </p:style>
          <p:txBody>
            <a:bodyPr wrap="none" lIns="0" tIns="0" rIns="0" bIns="0" rtlCol="0" anchor="ctr">
              <a:noAutofit/>
            </a:bodyPr>
            <a:lstStyle/>
            <a:p>
              <a:pPr algn="ctr"/>
              <a:r>
                <a:rPr lang="en-US" sz="1050" b="1">
                  <a:solidFill>
                    <a:schemeClr val="bg1"/>
                  </a:solidFill>
                </a:rPr>
                <a:t>POWER </a:t>
              </a:r>
              <a:br>
                <a:rPr lang="en-US" sz="1050" b="1">
                  <a:solidFill>
                    <a:schemeClr val="bg1"/>
                  </a:solidFill>
                </a:rPr>
              </a:br>
              <a:r>
                <a:rPr lang="en-US" sz="1050" b="1">
                  <a:solidFill>
                    <a:schemeClr val="bg1"/>
                  </a:solidFill>
                </a:rPr>
                <a:t>QUERY </a:t>
              </a:r>
              <a:br>
                <a:rPr lang="en-US" sz="1050" b="1">
                  <a:solidFill>
                    <a:schemeClr val="bg1"/>
                  </a:solidFill>
                </a:rPr>
              </a:br>
              <a:r>
                <a:rPr lang="en-US" sz="1050" b="1">
                  <a:solidFill>
                    <a:schemeClr val="bg1"/>
                  </a:solidFill>
                </a:rPr>
                <a:t>EDITOR</a:t>
              </a:r>
            </a:p>
          </p:txBody>
        </p:sp>
        <p:sp>
          <p:nvSpPr>
            <p:cNvPr id="9" name="Arrow: Right 8">
              <a:extLst>
                <a:ext uri="{FF2B5EF4-FFF2-40B4-BE49-F238E27FC236}">
                  <a16:creationId xmlns:a16="http://schemas.microsoft.com/office/drawing/2014/main" id="{D1EDF2AE-6E5C-471A-96D7-17A1CF99B0AE}"/>
                </a:ext>
              </a:extLst>
            </p:cNvPr>
            <p:cNvSpPr/>
            <p:nvPr/>
          </p:nvSpPr>
          <p:spPr>
            <a:xfrm>
              <a:off x="4666628" y="2072050"/>
              <a:ext cx="510851" cy="171450"/>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384C47FD-9EA7-4B62-9BE3-9E11759677EF}"/>
              </a:ext>
            </a:extLst>
          </p:cNvPr>
          <p:cNvGrpSpPr/>
          <p:nvPr/>
        </p:nvGrpSpPr>
        <p:grpSpPr>
          <a:xfrm>
            <a:off x="10872171" y="466502"/>
            <a:ext cx="914400" cy="914400"/>
            <a:chOff x="10770624" y="368279"/>
            <a:chExt cx="1134096" cy="1134096"/>
          </a:xfrm>
        </p:grpSpPr>
        <p:sp>
          <p:nvSpPr>
            <p:cNvPr id="3" name="Oval 2">
              <a:extLst>
                <a:ext uri="{FF2B5EF4-FFF2-40B4-BE49-F238E27FC236}">
                  <a16:creationId xmlns:a16="http://schemas.microsoft.com/office/drawing/2014/main" id="{BA41CB13-0B96-4CCE-9C56-6B85A30B2256}"/>
                </a:ext>
              </a:extLst>
            </p:cNvPr>
            <p:cNvSpPr/>
            <p:nvPr/>
          </p:nvSpPr>
          <p:spPr>
            <a:xfrm>
              <a:off x="10770624" y="368279"/>
              <a:ext cx="1134096" cy="1134096"/>
            </a:xfrm>
            <a:prstGeom prst="ellipse">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0" name="Graphic 9" descr="Lightbulb and gear with solid fill">
              <a:extLst>
                <a:ext uri="{FF2B5EF4-FFF2-40B4-BE49-F238E27FC236}">
                  <a16:creationId xmlns:a16="http://schemas.microsoft.com/office/drawing/2014/main" id="{AC3491CB-A004-4A3D-9548-C9E129C758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40293" y="437948"/>
              <a:ext cx="994758" cy="994758"/>
            </a:xfrm>
            <a:prstGeom prst="rect">
              <a:avLst/>
            </a:prstGeom>
          </p:spPr>
        </p:pic>
      </p:grpSp>
      <p:pic>
        <p:nvPicPr>
          <p:cNvPr id="11" name="Picture 10" descr="Icon&#10;&#10;Description automatically generated">
            <a:extLst>
              <a:ext uri="{FF2B5EF4-FFF2-40B4-BE49-F238E27FC236}">
                <a16:creationId xmlns:a16="http://schemas.microsoft.com/office/drawing/2014/main" id="{4CB2E688-1D2F-4381-B08D-0576C6577248}"/>
              </a:ext>
            </a:extLst>
          </p:cNvPr>
          <p:cNvPicPr>
            <a:picLocks noChangeAspect="1"/>
          </p:cNvPicPr>
          <p:nvPr/>
        </p:nvPicPr>
        <p:blipFill>
          <a:blip r:embed="rId6"/>
          <a:stretch>
            <a:fillRect/>
          </a:stretch>
        </p:blipFill>
        <p:spPr>
          <a:xfrm>
            <a:off x="569892" y="397890"/>
            <a:ext cx="1074874" cy="1074874"/>
          </a:xfrm>
          <a:prstGeom prst="rect">
            <a:avLst/>
          </a:prstGeom>
        </p:spPr>
      </p:pic>
      <p:pic>
        <p:nvPicPr>
          <p:cNvPr id="12" name="Picture 11" descr="Icon&#10;&#10;Description automatically generated">
            <a:extLst>
              <a:ext uri="{FF2B5EF4-FFF2-40B4-BE49-F238E27FC236}">
                <a16:creationId xmlns:a16="http://schemas.microsoft.com/office/drawing/2014/main" id="{112AEBEF-0472-4972-9E41-7AC19F706D57}"/>
              </a:ext>
            </a:extLst>
          </p:cNvPr>
          <p:cNvPicPr>
            <a:picLocks noChangeAspect="1"/>
          </p:cNvPicPr>
          <p:nvPr/>
        </p:nvPicPr>
        <p:blipFill>
          <a:blip r:embed="rId7"/>
          <a:stretch>
            <a:fillRect/>
          </a:stretch>
        </p:blipFill>
        <p:spPr>
          <a:xfrm>
            <a:off x="2399335" y="434705"/>
            <a:ext cx="977995" cy="977995"/>
          </a:xfrm>
          <a:prstGeom prst="rect">
            <a:avLst/>
          </a:prstGeom>
        </p:spPr>
      </p:pic>
      <p:grpSp>
        <p:nvGrpSpPr>
          <p:cNvPr id="13" name="Group 12">
            <a:extLst>
              <a:ext uri="{FF2B5EF4-FFF2-40B4-BE49-F238E27FC236}">
                <a16:creationId xmlns:a16="http://schemas.microsoft.com/office/drawing/2014/main" id="{6B8CE9EB-CD83-4B9A-8D00-5FFD4B316583}"/>
              </a:ext>
            </a:extLst>
          </p:cNvPr>
          <p:cNvGrpSpPr/>
          <p:nvPr/>
        </p:nvGrpSpPr>
        <p:grpSpPr>
          <a:xfrm>
            <a:off x="4031303" y="355139"/>
            <a:ext cx="1245449" cy="1124303"/>
            <a:chOff x="4013464" y="4955648"/>
            <a:chExt cx="1144839" cy="1033480"/>
          </a:xfrm>
        </p:grpSpPr>
        <p:pic>
          <p:nvPicPr>
            <p:cNvPr id="14" name="Picture 2" descr="Json-file Icons - SVG and PNG Json-file Icons | Noun Project">
              <a:extLst>
                <a:ext uri="{FF2B5EF4-FFF2-40B4-BE49-F238E27FC236}">
                  <a16:creationId xmlns:a16="http://schemas.microsoft.com/office/drawing/2014/main" id="{9327673A-7A03-4B78-8502-6E1C9060B0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3464" y="4955648"/>
              <a:ext cx="1033480" cy="103348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A307B8F-108E-4274-BB76-CC22493C1A07}"/>
                </a:ext>
              </a:extLst>
            </p:cNvPr>
            <p:cNvSpPr txBox="1"/>
            <p:nvPr/>
          </p:nvSpPr>
          <p:spPr>
            <a:xfrm>
              <a:off x="4839216" y="4978071"/>
              <a:ext cx="319087" cy="309562"/>
            </a:xfrm>
            <a:prstGeom prst="rect">
              <a:avLst/>
            </a:prstGeom>
            <a:noFill/>
          </p:spPr>
          <p:txBody>
            <a:bodyPr wrap="none" lIns="0" tIns="0" rIns="0" bIns="0" rtlCol="0">
              <a:noAutofit/>
            </a:bodyPr>
            <a:lstStyle/>
            <a:p>
              <a:pPr algn="l"/>
              <a:r>
                <a:rPr lang="en-US" b="1">
                  <a:solidFill>
                    <a:schemeClr val="accent2"/>
                  </a:solidFill>
                </a:rPr>
                <a:t>x5</a:t>
              </a:r>
            </a:p>
          </p:txBody>
        </p:sp>
      </p:grpSp>
      <p:sp>
        <p:nvSpPr>
          <p:cNvPr id="16" name="Arrow: Right 15">
            <a:extLst>
              <a:ext uri="{FF2B5EF4-FFF2-40B4-BE49-F238E27FC236}">
                <a16:creationId xmlns:a16="http://schemas.microsoft.com/office/drawing/2014/main" id="{CDB2A3D9-31DC-43B9-A0CE-FBCDE2B80806}"/>
              </a:ext>
            </a:extLst>
          </p:cNvPr>
          <p:cNvSpPr/>
          <p:nvPr/>
        </p:nvSpPr>
        <p:spPr>
          <a:xfrm>
            <a:off x="3489904" y="803174"/>
            <a:ext cx="555745" cy="186517"/>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Plus Sign 16">
            <a:extLst>
              <a:ext uri="{FF2B5EF4-FFF2-40B4-BE49-F238E27FC236}">
                <a16:creationId xmlns:a16="http://schemas.microsoft.com/office/drawing/2014/main" id="{31F3A824-C4FF-4385-BF32-8C50630AE119}"/>
              </a:ext>
            </a:extLst>
          </p:cNvPr>
          <p:cNvSpPr/>
          <p:nvPr/>
        </p:nvSpPr>
        <p:spPr>
          <a:xfrm>
            <a:off x="1708942" y="643931"/>
            <a:ext cx="505003" cy="505003"/>
          </a:xfrm>
          <a:prstGeom prst="mathPlus">
            <a:avLst>
              <a:gd name="adj1" fmla="val 15313"/>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8" name="Picture 17" descr="Icon&#10;&#10;Description automatically generated">
            <a:extLst>
              <a:ext uri="{FF2B5EF4-FFF2-40B4-BE49-F238E27FC236}">
                <a16:creationId xmlns:a16="http://schemas.microsoft.com/office/drawing/2014/main" id="{327B9352-1FAC-45F9-A941-5CD644614657}"/>
              </a:ext>
            </a:extLst>
          </p:cNvPr>
          <p:cNvPicPr>
            <a:picLocks noChangeAspect="1"/>
          </p:cNvPicPr>
          <p:nvPr/>
        </p:nvPicPr>
        <p:blipFill>
          <a:blip r:embed="rId3"/>
          <a:stretch>
            <a:fillRect/>
          </a:stretch>
        </p:blipFill>
        <p:spPr>
          <a:xfrm>
            <a:off x="8225593" y="445777"/>
            <a:ext cx="966924" cy="966924"/>
          </a:xfrm>
          <a:prstGeom prst="rect">
            <a:avLst/>
          </a:prstGeom>
        </p:spPr>
      </p:pic>
      <p:sp>
        <p:nvSpPr>
          <p:cNvPr id="19" name="TextBox 18">
            <a:extLst>
              <a:ext uri="{FF2B5EF4-FFF2-40B4-BE49-F238E27FC236}">
                <a16:creationId xmlns:a16="http://schemas.microsoft.com/office/drawing/2014/main" id="{E053FEC9-9071-4E5E-AD25-7CC710C1FBF7}"/>
              </a:ext>
            </a:extLst>
          </p:cNvPr>
          <p:cNvSpPr txBox="1"/>
          <p:nvPr/>
        </p:nvSpPr>
        <p:spPr>
          <a:xfrm>
            <a:off x="9120610" y="445777"/>
            <a:ext cx="754997" cy="435631"/>
          </a:xfrm>
          <a:prstGeom prst="rect">
            <a:avLst/>
          </a:prstGeom>
          <a:solidFill>
            <a:schemeClr val="bg2">
              <a:lumMod val="10000"/>
            </a:schemeClr>
          </a:solidFill>
          <a:ln>
            <a:noFill/>
          </a:ln>
        </p:spPr>
        <p:style>
          <a:lnRef idx="2">
            <a:schemeClr val="accent6"/>
          </a:lnRef>
          <a:fillRef idx="1">
            <a:schemeClr val="lt1"/>
          </a:fillRef>
          <a:effectRef idx="0">
            <a:schemeClr val="accent6"/>
          </a:effectRef>
          <a:fontRef idx="minor">
            <a:schemeClr val="dk1"/>
          </a:fontRef>
        </p:style>
        <p:txBody>
          <a:bodyPr wrap="none" lIns="0" tIns="0" rIns="0" bIns="0" rtlCol="0" anchor="ctr">
            <a:noAutofit/>
          </a:bodyPr>
          <a:lstStyle/>
          <a:p>
            <a:pPr algn="ctr"/>
            <a:r>
              <a:rPr lang="en-US" sz="1050" b="1">
                <a:solidFill>
                  <a:schemeClr val="bg1"/>
                </a:solidFill>
              </a:rPr>
              <a:t>REPORT </a:t>
            </a:r>
            <a:br>
              <a:rPr lang="en-US" sz="1050" b="1">
                <a:solidFill>
                  <a:schemeClr val="bg1"/>
                </a:solidFill>
              </a:rPr>
            </a:br>
            <a:r>
              <a:rPr lang="en-US" sz="1050" b="1">
                <a:solidFill>
                  <a:schemeClr val="bg1"/>
                </a:solidFill>
              </a:rPr>
              <a:t>EDITOR</a:t>
            </a:r>
          </a:p>
        </p:txBody>
      </p:sp>
      <p:sp>
        <p:nvSpPr>
          <p:cNvPr id="20" name="Arrow: Right 19">
            <a:extLst>
              <a:ext uri="{FF2B5EF4-FFF2-40B4-BE49-F238E27FC236}">
                <a16:creationId xmlns:a16="http://schemas.microsoft.com/office/drawing/2014/main" id="{0F3F0A76-B30A-44BB-9AD0-7C6D9F56103D}"/>
              </a:ext>
            </a:extLst>
          </p:cNvPr>
          <p:cNvSpPr/>
          <p:nvPr/>
        </p:nvSpPr>
        <p:spPr>
          <a:xfrm>
            <a:off x="7663537" y="803174"/>
            <a:ext cx="555745" cy="186517"/>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294E19F-20B8-42DD-9848-A2522A5C9A91}"/>
              </a:ext>
            </a:extLst>
          </p:cNvPr>
          <p:cNvSpPr/>
          <p:nvPr/>
        </p:nvSpPr>
        <p:spPr>
          <a:xfrm>
            <a:off x="10087534" y="803174"/>
            <a:ext cx="555745" cy="186517"/>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456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Consider the opportunity costs of your deployment</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Advantages and limitations</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51</a:t>
            </a:fld>
            <a:endParaRPr lang="en-US"/>
          </a:p>
        </p:txBody>
      </p:sp>
      <p:sp>
        <p:nvSpPr>
          <p:cNvPr id="10" name="Rectangle 9">
            <a:extLst>
              <a:ext uri="{FF2B5EF4-FFF2-40B4-BE49-F238E27FC236}">
                <a16:creationId xmlns:a16="http://schemas.microsoft.com/office/drawing/2014/main" id="{FD218AB5-2AED-4E32-BA4F-C19192549619}"/>
              </a:ext>
            </a:extLst>
          </p:cNvPr>
          <p:cNvSpPr/>
          <p:nvPr/>
        </p:nvSpPr>
        <p:spPr>
          <a:xfrm>
            <a:off x="7514170" y="1724386"/>
            <a:ext cx="4365922" cy="457200"/>
          </a:xfrm>
          <a:prstGeom prst="rect">
            <a:avLst/>
          </a:prstGeom>
          <a:solidFill>
            <a:schemeClr val="tx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a:t>Limitations</a:t>
            </a:r>
          </a:p>
        </p:txBody>
      </p:sp>
      <p:sp>
        <p:nvSpPr>
          <p:cNvPr id="11" name="Rectangle 10">
            <a:extLst>
              <a:ext uri="{FF2B5EF4-FFF2-40B4-BE49-F238E27FC236}">
                <a16:creationId xmlns:a16="http://schemas.microsoft.com/office/drawing/2014/main" id="{7BB6CE91-ACC3-4AB2-AE96-ADEC13CDE80D}"/>
              </a:ext>
            </a:extLst>
          </p:cNvPr>
          <p:cNvSpPr/>
          <p:nvPr/>
        </p:nvSpPr>
        <p:spPr>
          <a:xfrm>
            <a:off x="2770743" y="1724386"/>
            <a:ext cx="4619957" cy="457200"/>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a:t>Advantages</a:t>
            </a:r>
          </a:p>
        </p:txBody>
      </p:sp>
      <p:sp>
        <p:nvSpPr>
          <p:cNvPr id="13" name="Rectangle: Rounded Corners 12">
            <a:extLst>
              <a:ext uri="{FF2B5EF4-FFF2-40B4-BE49-F238E27FC236}">
                <a16:creationId xmlns:a16="http://schemas.microsoft.com/office/drawing/2014/main" id="{780D7AC4-9C24-4BBC-A403-9A876FAEE7E5}"/>
              </a:ext>
            </a:extLst>
          </p:cNvPr>
          <p:cNvSpPr/>
          <p:nvPr/>
        </p:nvSpPr>
        <p:spPr>
          <a:xfrm>
            <a:off x="7514170" y="3557169"/>
            <a:ext cx="4365922" cy="1238828"/>
          </a:xfrm>
          <a:prstGeom prst="rect">
            <a:avLst/>
          </a:prstGeom>
          <a:solidFill>
            <a:schemeClr val="tx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285750" indent="-285750">
              <a:buFont typeface="Arial" panose="020B0604020202020204" pitchFamily="34" charset="0"/>
              <a:buChar char="•"/>
            </a:pPr>
            <a:r>
              <a:rPr lang="en-US" sz="1400"/>
              <a:t>No publishing, collaboration features</a:t>
            </a:r>
          </a:p>
          <a:p>
            <a:pPr marL="285750" indent="-285750">
              <a:buFont typeface="Arial" panose="020B0604020202020204" pitchFamily="34" charset="0"/>
              <a:buChar char="•"/>
            </a:pPr>
            <a:r>
              <a:rPr lang="en-US" sz="1400"/>
              <a:t>Does not leverage best features of </a:t>
            </a:r>
            <a:r>
              <a:rPr lang="en-US" sz="1400" err="1"/>
              <a:t>Sharepoint</a:t>
            </a:r>
            <a:endParaRPr lang="en-US" sz="1400"/>
          </a:p>
          <a:p>
            <a:pPr marL="285750" indent="-285750">
              <a:buFont typeface="Arial" panose="020B0604020202020204" pitchFamily="34" charset="0"/>
              <a:buChar char="•"/>
            </a:pPr>
            <a:r>
              <a:rPr lang="en-US" sz="1400"/>
              <a:t>Sub-optimal workflow for end users, who must refresh data each time (takes time to re-calculate)</a:t>
            </a:r>
          </a:p>
        </p:txBody>
      </p:sp>
      <p:sp>
        <p:nvSpPr>
          <p:cNvPr id="18" name="Rectangle 17">
            <a:extLst>
              <a:ext uri="{FF2B5EF4-FFF2-40B4-BE49-F238E27FC236}">
                <a16:creationId xmlns:a16="http://schemas.microsoft.com/office/drawing/2014/main" id="{CCD88D46-DE19-4C37-9D9E-0752967B31BD}"/>
              </a:ext>
            </a:extLst>
          </p:cNvPr>
          <p:cNvSpPr/>
          <p:nvPr/>
        </p:nvSpPr>
        <p:spPr>
          <a:xfrm>
            <a:off x="381000" y="3557167"/>
            <a:ext cx="2263909" cy="1238829"/>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600" b="1"/>
              <a:t>Power BI Desktop (Free Only)</a:t>
            </a:r>
          </a:p>
        </p:txBody>
      </p:sp>
      <p:sp>
        <p:nvSpPr>
          <p:cNvPr id="19" name="Rectangle 18">
            <a:extLst>
              <a:ext uri="{FF2B5EF4-FFF2-40B4-BE49-F238E27FC236}">
                <a16:creationId xmlns:a16="http://schemas.microsoft.com/office/drawing/2014/main" id="{DFC43EE7-C6A3-4C53-A0D3-53DF9DBA9C63}"/>
              </a:ext>
            </a:extLst>
          </p:cNvPr>
          <p:cNvSpPr/>
          <p:nvPr/>
        </p:nvSpPr>
        <p:spPr>
          <a:xfrm>
            <a:off x="380999" y="4866435"/>
            <a:ext cx="2263909" cy="1038670"/>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600" b="1"/>
              <a:t>Power BI Pro </a:t>
            </a:r>
            <a:br>
              <a:rPr lang="en-US" sz="1600" b="1"/>
            </a:br>
            <a:r>
              <a:rPr lang="en-US" sz="1600" b="1"/>
              <a:t>(or higher) </a:t>
            </a:r>
          </a:p>
        </p:txBody>
      </p:sp>
      <p:sp>
        <p:nvSpPr>
          <p:cNvPr id="20" name="Rectangle: Rounded Corners 12">
            <a:extLst>
              <a:ext uri="{FF2B5EF4-FFF2-40B4-BE49-F238E27FC236}">
                <a16:creationId xmlns:a16="http://schemas.microsoft.com/office/drawing/2014/main" id="{AD03794C-8F6A-40E0-932E-F7C25EDB29D5}"/>
              </a:ext>
            </a:extLst>
          </p:cNvPr>
          <p:cNvSpPr/>
          <p:nvPr/>
        </p:nvSpPr>
        <p:spPr>
          <a:xfrm>
            <a:off x="7514170" y="4866435"/>
            <a:ext cx="4365922" cy="1038670"/>
          </a:xfrm>
          <a:prstGeom prst="rect">
            <a:avLst/>
          </a:prstGeom>
          <a:solidFill>
            <a:schemeClr val="tx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285750" indent="-285750">
              <a:buFont typeface="Arial" panose="020B0604020202020204" pitchFamily="34" charset="0"/>
              <a:buChar char="•"/>
            </a:pPr>
            <a:r>
              <a:rPr lang="en-US" sz="1400"/>
              <a:t>Complex merges cannot be done without Premium level (but there are workarounds!)</a:t>
            </a:r>
          </a:p>
          <a:p>
            <a:pPr marL="285750" indent="-285750">
              <a:buFont typeface="Arial" panose="020B0604020202020204" pitchFamily="34" charset="0"/>
              <a:buChar char="•"/>
            </a:pPr>
            <a:r>
              <a:rPr lang="en-US" sz="1400"/>
              <a:t>JSON files are not centrally managed (no tracking)</a:t>
            </a:r>
          </a:p>
        </p:txBody>
      </p:sp>
      <p:sp>
        <p:nvSpPr>
          <p:cNvPr id="21" name="Rectangle: Rounded Corners 13">
            <a:extLst>
              <a:ext uri="{FF2B5EF4-FFF2-40B4-BE49-F238E27FC236}">
                <a16:creationId xmlns:a16="http://schemas.microsoft.com/office/drawing/2014/main" id="{A7E595F2-BC47-472B-87DB-0B234D1A773F}"/>
              </a:ext>
            </a:extLst>
          </p:cNvPr>
          <p:cNvSpPr/>
          <p:nvPr/>
        </p:nvSpPr>
        <p:spPr>
          <a:xfrm>
            <a:off x="2770743" y="4866435"/>
            <a:ext cx="4619957" cy="1038670"/>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285750" indent="-285750">
              <a:buFont typeface="Arial" panose="020B0604020202020204" pitchFamily="34" charset="0"/>
              <a:buChar char="•"/>
            </a:pPr>
            <a:r>
              <a:rPr lang="en-US" sz="1400"/>
              <a:t>Web-based platform, centralized sharing</a:t>
            </a:r>
          </a:p>
          <a:p>
            <a:pPr marL="285750" indent="-285750">
              <a:buFont typeface="Arial" panose="020B0604020202020204" pitchFamily="34" charset="0"/>
              <a:buChar char="•"/>
            </a:pPr>
            <a:r>
              <a:rPr lang="en-US" sz="1400"/>
              <a:t>Dataflows + scheduled refreshes</a:t>
            </a:r>
          </a:p>
          <a:p>
            <a:pPr marL="285750" indent="-285750">
              <a:buFont typeface="Arial" panose="020B0604020202020204" pitchFamily="34" charset="0"/>
              <a:buChar char="•"/>
            </a:pPr>
            <a:r>
              <a:rPr lang="en-US" sz="1400"/>
              <a:t>Collaboration: Publishing, Teams integration</a:t>
            </a:r>
          </a:p>
          <a:p>
            <a:pPr marL="285750" indent="-285750">
              <a:buFont typeface="Arial" panose="020B0604020202020204" pitchFamily="34" charset="0"/>
              <a:buChar char="•"/>
            </a:pPr>
            <a:r>
              <a:rPr lang="en-US" sz="1400"/>
              <a:t>Row-based security, incremental refresh</a:t>
            </a:r>
          </a:p>
        </p:txBody>
      </p:sp>
      <p:sp>
        <p:nvSpPr>
          <p:cNvPr id="22" name="Rectangle 21">
            <a:extLst>
              <a:ext uri="{FF2B5EF4-FFF2-40B4-BE49-F238E27FC236}">
                <a16:creationId xmlns:a16="http://schemas.microsoft.com/office/drawing/2014/main" id="{52FD38FD-1BFB-492A-9B2C-D3E72A065F32}"/>
              </a:ext>
            </a:extLst>
          </p:cNvPr>
          <p:cNvSpPr/>
          <p:nvPr/>
        </p:nvSpPr>
        <p:spPr>
          <a:xfrm>
            <a:off x="380999" y="2247900"/>
            <a:ext cx="2263909" cy="1238828"/>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600" b="1"/>
              <a:t>General Points</a:t>
            </a:r>
          </a:p>
        </p:txBody>
      </p:sp>
      <p:sp>
        <p:nvSpPr>
          <p:cNvPr id="23" name="Rectangle: Rounded Corners 12">
            <a:extLst>
              <a:ext uri="{FF2B5EF4-FFF2-40B4-BE49-F238E27FC236}">
                <a16:creationId xmlns:a16="http://schemas.microsoft.com/office/drawing/2014/main" id="{75F20FE5-CD7D-4E35-B2CB-17642D64624E}"/>
              </a:ext>
            </a:extLst>
          </p:cNvPr>
          <p:cNvSpPr/>
          <p:nvPr/>
        </p:nvSpPr>
        <p:spPr>
          <a:xfrm>
            <a:off x="7514170" y="2242181"/>
            <a:ext cx="4365922" cy="1238828"/>
          </a:xfrm>
          <a:prstGeom prst="rect">
            <a:avLst/>
          </a:prstGeom>
          <a:solidFill>
            <a:schemeClr val="tx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285750" indent="-285750">
              <a:buFont typeface="Arial" panose="020B0604020202020204" pitchFamily="34" charset="0"/>
              <a:buChar char="•"/>
            </a:pPr>
            <a:r>
              <a:rPr lang="en-US" sz="1400"/>
              <a:t>Cannot fully automate execution of Dynamo yet</a:t>
            </a:r>
          </a:p>
          <a:p>
            <a:pPr marL="285750" indent="-285750">
              <a:buFont typeface="Arial" panose="020B0604020202020204" pitchFamily="34" charset="0"/>
              <a:buChar char="•"/>
            </a:pPr>
            <a:r>
              <a:rPr lang="en-US" sz="1400"/>
              <a:t>Single model snapshot only; no comparison features</a:t>
            </a:r>
          </a:p>
        </p:txBody>
      </p:sp>
      <p:sp>
        <p:nvSpPr>
          <p:cNvPr id="24" name="Rectangle: Rounded Corners 13">
            <a:extLst>
              <a:ext uri="{FF2B5EF4-FFF2-40B4-BE49-F238E27FC236}">
                <a16:creationId xmlns:a16="http://schemas.microsoft.com/office/drawing/2014/main" id="{49341735-C317-4AF9-8A14-6DE2E357C17B}"/>
              </a:ext>
            </a:extLst>
          </p:cNvPr>
          <p:cNvSpPr/>
          <p:nvPr/>
        </p:nvSpPr>
        <p:spPr>
          <a:xfrm>
            <a:off x="2770743" y="2242181"/>
            <a:ext cx="4619957" cy="1238828"/>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285750" indent="-285750">
              <a:buFont typeface="Arial" panose="020B0604020202020204" pitchFamily="34" charset="0"/>
              <a:buChar char="•"/>
            </a:pPr>
            <a:r>
              <a:rPr lang="en-US" sz="1400"/>
              <a:t>Scripts are self-service, on demand (as needed)</a:t>
            </a:r>
            <a:br>
              <a:rPr lang="en-US" sz="1400"/>
            </a:br>
            <a:r>
              <a:rPr lang="en-US" sz="1400"/>
              <a:t>Small footprint (just save the JSON files)</a:t>
            </a:r>
          </a:p>
          <a:p>
            <a:pPr marL="285750" indent="-285750">
              <a:buFont typeface="Arial" panose="020B0604020202020204" pitchFamily="34" charset="0"/>
              <a:buChar char="•"/>
            </a:pPr>
            <a:r>
              <a:rPr lang="en-US" sz="1400"/>
              <a:t>Engaging interactive reports, rapid turn-around</a:t>
            </a:r>
            <a:br>
              <a:rPr lang="en-US" sz="1400"/>
            </a:br>
            <a:r>
              <a:rPr lang="en-US" sz="1400"/>
              <a:t>Ability to add company-specific user guidance</a:t>
            </a:r>
          </a:p>
          <a:p>
            <a:pPr marL="285750" indent="-285750">
              <a:buFont typeface="Arial" panose="020B0604020202020204" pitchFamily="34" charset="0"/>
              <a:buChar char="•"/>
            </a:pPr>
            <a:r>
              <a:rPr lang="en-US" sz="1400"/>
              <a:t>Minimal focus on data processing</a:t>
            </a:r>
          </a:p>
          <a:p>
            <a:pPr marL="285750" indent="-285750">
              <a:buFont typeface="Arial" panose="020B0604020202020204" pitchFamily="34" charset="0"/>
              <a:buChar char="•"/>
            </a:pPr>
            <a:endParaRPr lang="en-US" sz="1400"/>
          </a:p>
          <a:p>
            <a:endParaRPr lang="en-US" sz="1400"/>
          </a:p>
          <a:p>
            <a:pPr marL="285750" indent="-285750">
              <a:buFont typeface="Arial" panose="020B0604020202020204" pitchFamily="34" charset="0"/>
              <a:buChar char="•"/>
            </a:pPr>
            <a:r>
              <a:rPr lang="en-US" sz="1400"/>
              <a:t>re</a:t>
            </a:r>
          </a:p>
        </p:txBody>
      </p:sp>
      <p:sp>
        <p:nvSpPr>
          <p:cNvPr id="25" name="Rectangle: Rounded Corners 13">
            <a:extLst>
              <a:ext uri="{FF2B5EF4-FFF2-40B4-BE49-F238E27FC236}">
                <a16:creationId xmlns:a16="http://schemas.microsoft.com/office/drawing/2014/main" id="{E1FA95AE-F1AE-4D9A-B51A-05E9E5A5C974}"/>
              </a:ext>
            </a:extLst>
          </p:cNvPr>
          <p:cNvSpPr/>
          <p:nvPr/>
        </p:nvSpPr>
        <p:spPr>
          <a:xfrm>
            <a:off x="2770743" y="3557169"/>
            <a:ext cx="4619957" cy="1238828"/>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285750" indent="-285750">
              <a:buFont typeface="Arial" panose="020B0604020202020204" pitchFamily="34" charset="0"/>
              <a:buChar char="•"/>
            </a:pPr>
            <a:r>
              <a:rPr lang="en-US" sz="1400"/>
              <a:t>Automatic, consistent, repeatable data transforms</a:t>
            </a:r>
          </a:p>
          <a:p>
            <a:pPr marL="285750" indent="-285750">
              <a:buFont typeface="Arial" panose="020B0604020202020204" pitchFamily="34" charset="0"/>
              <a:buChar char="•"/>
            </a:pPr>
            <a:r>
              <a:rPr lang="en-US" sz="1400"/>
              <a:t>Source data is unmodified by process</a:t>
            </a:r>
          </a:p>
          <a:p>
            <a:pPr marL="285750" indent="-285750">
              <a:buFont typeface="Arial" panose="020B0604020202020204" pitchFamily="34" charset="0"/>
              <a:buChar char="•"/>
            </a:pPr>
            <a:r>
              <a:rPr lang="en-US" sz="1400"/>
              <a:t>Allow users to export filtered data as needed</a:t>
            </a:r>
          </a:p>
          <a:p>
            <a:pPr marL="285750" indent="-285750">
              <a:buFont typeface="Arial" panose="020B0604020202020204" pitchFamily="34" charset="0"/>
              <a:buChar char="•"/>
            </a:pPr>
            <a:r>
              <a:rPr lang="en-US" sz="1400"/>
              <a:t>Incremental development</a:t>
            </a:r>
          </a:p>
        </p:txBody>
      </p:sp>
      <p:sp>
        <p:nvSpPr>
          <p:cNvPr id="26" name="Rectangle 25">
            <a:extLst>
              <a:ext uri="{FF2B5EF4-FFF2-40B4-BE49-F238E27FC236}">
                <a16:creationId xmlns:a16="http://schemas.microsoft.com/office/drawing/2014/main" id="{B58AE004-BEFD-4FA9-AFDE-398B54E841EA}"/>
              </a:ext>
            </a:extLst>
          </p:cNvPr>
          <p:cNvSpPr/>
          <p:nvPr/>
        </p:nvSpPr>
        <p:spPr>
          <a:xfrm>
            <a:off x="1090428" y="5630785"/>
            <a:ext cx="1554480" cy="27432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chemeClr val="bg1"/>
                </a:solidFill>
              </a:rPr>
              <a:t>ADVANCED TOPICS</a:t>
            </a:r>
            <a:endParaRPr lang="en-US" sz="1100" b="1">
              <a:solidFill>
                <a:schemeClr val="bg1"/>
              </a:solidFill>
            </a:endParaRPr>
          </a:p>
        </p:txBody>
      </p:sp>
    </p:spTree>
    <p:extLst>
      <p:ext uri="{BB962C8B-B14F-4D97-AF65-F5344CB8AC3E}">
        <p14:creationId xmlns:p14="http://schemas.microsoft.com/office/powerpoint/2010/main" val="336839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799" y="2872878"/>
            <a:ext cx="5303939" cy="3527921"/>
          </a:xfrm>
        </p:spPr>
        <p:txBody>
          <a:bodyPr>
            <a:normAutofit/>
          </a:bodyPr>
          <a:lstStyle/>
          <a:p>
            <a:r>
              <a:rPr lang="en-US" b="1"/>
              <a:t>Develop folder structure and naming system</a:t>
            </a:r>
          </a:p>
          <a:p>
            <a:pPr lvl="1"/>
            <a:r>
              <a:rPr lang="en-US"/>
              <a:t>Allows Power BI to programmatically find JSON files by version, project, model based on path and file name</a:t>
            </a:r>
          </a:p>
          <a:p>
            <a:pPr lvl="1"/>
            <a:r>
              <a:rPr lang="en-US"/>
              <a:t>Date stamp older data (YYYYMMDD)</a:t>
            </a:r>
          </a:p>
          <a:p>
            <a:pPr lvl="1"/>
            <a:r>
              <a:rPr lang="en-US"/>
              <a:t>Separate data from dashboards</a:t>
            </a:r>
          </a:p>
          <a:p>
            <a:pPr lvl="1"/>
            <a:r>
              <a:rPr lang="en-US"/>
              <a:t>Make most current file name consistent</a:t>
            </a:r>
          </a:p>
          <a:p>
            <a:pPr lvl="1"/>
            <a:r>
              <a:rPr lang="en-US"/>
              <a:t>Allows for future expansion</a:t>
            </a:r>
          </a:p>
          <a:p>
            <a:pPr lvl="1"/>
            <a:endParaRPr lang="en-US"/>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How to repeat this analysis consistently, improve workflow automation</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SCALE YOUR WORKFLOW</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52</a:t>
            </a:fld>
            <a:endParaRPr lang="en-US"/>
          </a:p>
        </p:txBody>
      </p:sp>
      <p:pic>
        <p:nvPicPr>
          <p:cNvPr id="5" name="Picture 4">
            <a:extLst>
              <a:ext uri="{FF2B5EF4-FFF2-40B4-BE49-F238E27FC236}">
                <a16:creationId xmlns:a16="http://schemas.microsoft.com/office/drawing/2014/main" id="{C389BBF5-DB6C-434A-B61E-3D61904DB6B8}"/>
              </a:ext>
            </a:extLst>
          </p:cNvPr>
          <p:cNvPicPr>
            <a:picLocks noChangeAspect="1"/>
          </p:cNvPicPr>
          <p:nvPr/>
        </p:nvPicPr>
        <p:blipFill>
          <a:blip r:embed="rId3"/>
          <a:stretch>
            <a:fillRect/>
          </a:stretch>
        </p:blipFill>
        <p:spPr>
          <a:xfrm>
            <a:off x="6650062" y="1733782"/>
            <a:ext cx="4593156" cy="4098022"/>
          </a:xfrm>
          <a:prstGeom prst="rect">
            <a:avLst/>
          </a:prstGeom>
        </p:spPr>
      </p:pic>
      <p:sp>
        <p:nvSpPr>
          <p:cNvPr id="14" name="Speech Bubble: Rectangle with Corners Rounded 13">
            <a:extLst>
              <a:ext uri="{FF2B5EF4-FFF2-40B4-BE49-F238E27FC236}">
                <a16:creationId xmlns:a16="http://schemas.microsoft.com/office/drawing/2014/main" id="{A5F5A50B-BE43-4F3F-8C2F-F162808CDFD5}"/>
              </a:ext>
            </a:extLst>
          </p:cNvPr>
          <p:cNvSpPr/>
          <p:nvPr/>
        </p:nvSpPr>
        <p:spPr>
          <a:xfrm>
            <a:off x="6342425" y="6113778"/>
            <a:ext cx="3096606" cy="607697"/>
          </a:xfrm>
          <a:prstGeom prst="wedgeRoundRectCallout">
            <a:avLst>
              <a:gd name="adj1" fmla="val 36600"/>
              <a:gd name="adj2" fmla="val -111437"/>
              <a:gd name="adj3" fmla="val 16667"/>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200" b="1"/>
              <a:t>{identifier}</a:t>
            </a:r>
            <a:r>
              <a:rPr lang="en-US" sz="1200"/>
              <a:t> should uniquely identify model and project corresponding to JSON file</a:t>
            </a:r>
          </a:p>
        </p:txBody>
      </p:sp>
      <p:sp>
        <p:nvSpPr>
          <p:cNvPr id="15" name="Rectangle: Rounded Corners 14">
            <a:extLst>
              <a:ext uri="{FF2B5EF4-FFF2-40B4-BE49-F238E27FC236}">
                <a16:creationId xmlns:a16="http://schemas.microsoft.com/office/drawing/2014/main" id="{9F375CC1-8CB4-4A8B-9C85-70CDE22BBC32}"/>
              </a:ext>
            </a:extLst>
          </p:cNvPr>
          <p:cNvSpPr/>
          <p:nvPr/>
        </p:nvSpPr>
        <p:spPr>
          <a:xfrm>
            <a:off x="696479" y="1733782"/>
            <a:ext cx="5303939" cy="906004"/>
          </a:xfrm>
          <a:prstGeom prst="round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400" b="1"/>
              <a:t>Why do this?</a:t>
            </a:r>
          </a:p>
          <a:p>
            <a:r>
              <a:rPr lang="en-US" sz="1400"/>
              <a:t>Stronger naming / structure conventions enables tools like Power BI to locate and distinguish JSON files intelligently</a:t>
            </a:r>
            <a:endParaRPr lang="en-US" sz="1000"/>
          </a:p>
        </p:txBody>
      </p:sp>
    </p:spTree>
    <p:extLst>
      <p:ext uri="{BB962C8B-B14F-4D97-AF65-F5344CB8AC3E}">
        <p14:creationId xmlns:p14="http://schemas.microsoft.com/office/powerpoint/2010/main" val="357951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799" y="2738654"/>
            <a:ext cx="5314619" cy="3527921"/>
          </a:xfrm>
        </p:spPr>
        <p:txBody>
          <a:bodyPr>
            <a:normAutofit/>
          </a:bodyPr>
          <a:lstStyle/>
          <a:p>
            <a:r>
              <a:rPr lang="en-US" b="1"/>
              <a:t>Publish your Dashboard to a workspace</a:t>
            </a:r>
          </a:p>
          <a:p>
            <a:pPr lvl="1"/>
            <a:r>
              <a:rPr lang="en-US"/>
              <a:t>Provide users access to workspace</a:t>
            </a:r>
          </a:p>
          <a:p>
            <a:pPr lvl="1"/>
            <a:r>
              <a:rPr lang="en-US"/>
              <a:t>Provide users persistent link to report </a:t>
            </a:r>
            <a:br>
              <a:rPr lang="en-US"/>
            </a:br>
            <a:r>
              <a:rPr lang="en-US"/>
              <a:t>(or just have users log in to web platform)</a:t>
            </a:r>
          </a:p>
          <a:p>
            <a:pPr lvl="1"/>
            <a:r>
              <a:rPr lang="en-US"/>
              <a:t>Pin Power BI report to Microsoft teams</a:t>
            </a:r>
          </a:p>
          <a:p>
            <a:r>
              <a:rPr lang="en-US" b="1"/>
              <a:t>Use dataflows, schedule refreshes</a:t>
            </a:r>
          </a:p>
          <a:p>
            <a:pPr lvl="1"/>
            <a:r>
              <a:rPr lang="en-US"/>
              <a:t>Pre-calculates data for dashboards to reduce load time for end users (more efficient)</a:t>
            </a:r>
          </a:p>
          <a:p>
            <a:pPr lvl="1"/>
            <a:endParaRPr lang="en-US"/>
          </a:p>
          <a:p>
            <a:pPr lvl="1"/>
            <a:endParaRPr lang="en-US"/>
          </a:p>
          <a:p>
            <a:pPr lvl="1"/>
            <a:endParaRPr lang="en-US"/>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How to repeat this analysis consistently, improve workflow automation</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SCALE YOUR WORKFLOW</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53</a:t>
            </a:fld>
            <a:endParaRPr lang="en-US"/>
          </a:p>
        </p:txBody>
      </p:sp>
      <p:sp>
        <p:nvSpPr>
          <p:cNvPr id="15" name="Rectangle: Rounded Corners 14">
            <a:extLst>
              <a:ext uri="{FF2B5EF4-FFF2-40B4-BE49-F238E27FC236}">
                <a16:creationId xmlns:a16="http://schemas.microsoft.com/office/drawing/2014/main" id="{9F375CC1-8CB4-4A8B-9C85-70CDE22BBC32}"/>
              </a:ext>
            </a:extLst>
          </p:cNvPr>
          <p:cNvSpPr/>
          <p:nvPr/>
        </p:nvSpPr>
        <p:spPr>
          <a:xfrm>
            <a:off x="696479" y="1733782"/>
            <a:ext cx="6174104" cy="841638"/>
          </a:xfrm>
          <a:prstGeom prst="round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400" b="1"/>
              <a:t>Why do this?</a:t>
            </a:r>
          </a:p>
          <a:p>
            <a:r>
              <a:rPr lang="en-US" sz="1400"/>
              <a:t>Publishing and refresh automation are among the most useful features of Pro in terms of workflow efficiency and optimizing the end user experience </a:t>
            </a:r>
            <a:endParaRPr lang="en-US" sz="1000"/>
          </a:p>
        </p:txBody>
      </p:sp>
      <p:sp>
        <p:nvSpPr>
          <p:cNvPr id="11" name="Rectangle: Rounded Corners 10">
            <a:extLst>
              <a:ext uri="{FF2B5EF4-FFF2-40B4-BE49-F238E27FC236}">
                <a16:creationId xmlns:a16="http://schemas.microsoft.com/office/drawing/2014/main" id="{DDEAEB6F-4B6A-482C-89E7-3D3A3CDF1428}"/>
              </a:ext>
            </a:extLst>
          </p:cNvPr>
          <p:cNvSpPr/>
          <p:nvPr/>
        </p:nvSpPr>
        <p:spPr>
          <a:xfrm>
            <a:off x="7969735" y="362977"/>
            <a:ext cx="3783242" cy="606747"/>
          </a:xfrm>
          <a:prstGeom prst="round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sz="1400"/>
              <a:t>This template is a good example of where the cost of Power BI Pro is justifiable!</a:t>
            </a:r>
            <a:endParaRPr lang="en-US" sz="1000"/>
          </a:p>
        </p:txBody>
      </p:sp>
    </p:spTree>
    <p:extLst>
      <p:ext uri="{BB962C8B-B14F-4D97-AF65-F5344CB8AC3E}">
        <p14:creationId xmlns:p14="http://schemas.microsoft.com/office/powerpoint/2010/main" val="349398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799" y="2817900"/>
            <a:ext cx="5303939" cy="3538450"/>
          </a:xfrm>
        </p:spPr>
        <p:txBody>
          <a:bodyPr>
            <a:normAutofit lnSpcReduction="10000"/>
          </a:bodyPr>
          <a:lstStyle/>
          <a:p>
            <a:r>
              <a:rPr lang="en-US" b="1"/>
              <a:t>Use Power Automate for File Management</a:t>
            </a:r>
          </a:p>
          <a:p>
            <a:pPr lvl="1"/>
            <a:r>
              <a:rPr lang="en-US"/>
              <a:t>Comes with Office 365 if you have it</a:t>
            </a:r>
          </a:p>
          <a:p>
            <a:pPr lvl="1"/>
            <a:r>
              <a:rPr lang="en-US"/>
              <a:t>Now allows connections to offline source (with proper credentials)</a:t>
            </a:r>
          </a:p>
          <a:p>
            <a:pPr lvl="1"/>
            <a:r>
              <a:rPr lang="en-US"/>
              <a:t>Move and rename files based on logic</a:t>
            </a:r>
          </a:p>
          <a:p>
            <a:pPr lvl="1"/>
            <a:r>
              <a:rPr lang="en-US"/>
              <a:t>Could also be done with Task Scheduler and PowerShell if you have the skills!</a:t>
            </a:r>
          </a:p>
          <a:p>
            <a:pPr lvl="1"/>
            <a:r>
              <a:rPr lang="en-US"/>
              <a:t>Can be combined with Microsoft Forms to further automatic intake process</a:t>
            </a:r>
          </a:p>
          <a:p>
            <a:pPr lvl="1"/>
            <a:endParaRPr lang="en-US"/>
          </a:p>
          <a:p>
            <a:pPr lvl="1"/>
            <a:endParaRPr lang="en-US"/>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How to repeat this analysis consistently, improve workflow automation</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SCALE YOUR WORKFLOW</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54</a:t>
            </a:fld>
            <a:endParaRPr lang="en-US"/>
          </a:p>
        </p:txBody>
      </p:sp>
      <p:sp>
        <p:nvSpPr>
          <p:cNvPr id="15" name="Rectangle: Rounded Corners 14">
            <a:extLst>
              <a:ext uri="{FF2B5EF4-FFF2-40B4-BE49-F238E27FC236}">
                <a16:creationId xmlns:a16="http://schemas.microsoft.com/office/drawing/2014/main" id="{9F375CC1-8CB4-4A8B-9C85-70CDE22BBC32}"/>
              </a:ext>
            </a:extLst>
          </p:cNvPr>
          <p:cNvSpPr/>
          <p:nvPr/>
        </p:nvSpPr>
        <p:spPr>
          <a:xfrm>
            <a:off x="696479" y="1733782"/>
            <a:ext cx="4924145" cy="906004"/>
          </a:xfrm>
          <a:prstGeom prst="round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400" b="1"/>
              <a:t>Why do this?</a:t>
            </a:r>
          </a:p>
          <a:p>
            <a:r>
              <a:rPr lang="en-US" sz="1400"/>
              <a:t>Save time and reduce clerical reduce errors by automating data transfer and file renaming tasks</a:t>
            </a:r>
            <a:endParaRPr lang="en-US" sz="1000"/>
          </a:p>
        </p:txBody>
      </p:sp>
      <p:sp>
        <p:nvSpPr>
          <p:cNvPr id="10" name="Rectangle 9">
            <a:extLst>
              <a:ext uri="{FF2B5EF4-FFF2-40B4-BE49-F238E27FC236}">
                <a16:creationId xmlns:a16="http://schemas.microsoft.com/office/drawing/2014/main" id="{283F459C-6B4F-47FE-B24C-C711A492AAD0}"/>
              </a:ext>
            </a:extLst>
          </p:cNvPr>
          <p:cNvSpPr/>
          <p:nvPr/>
        </p:nvSpPr>
        <p:spPr>
          <a:xfrm>
            <a:off x="6265881" y="1733782"/>
            <a:ext cx="5556308" cy="3333168"/>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342900" indent="-342900">
              <a:buAutoNum type="arabicPeriod"/>
            </a:pPr>
            <a:r>
              <a:rPr lang="en-US" sz="1600" b="1"/>
              <a:t>Create an ‘Incoming’ Folder</a:t>
            </a:r>
          </a:p>
          <a:p>
            <a:pPr marL="342900" indent="-342900">
              <a:buAutoNum type="arabicPeriod"/>
            </a:pPr>
            <a:endParaRPr lang="en-US" sz="1600" b="1"/>
          </a:p>
          <a:p>
            <a:pPr marL="342900" indent="-342900">
              <a:buAutoNum type="arabicPeriod"/>
            </a:pPr>
            <a:r>
              <a:rPr lang="en-US" sz="1600" b="1"/>
              <a:t>Establish a new connection to your folder in Power Automate + validate credentials</a:t>
            </a:r>
          </a:p>
          <a:p>
            <a:pPr marL="342900" indent="-342900">
              <a:buAutoNum type="arabicPeriod"/>
            </a:pPr>
            <a:endParaRPr lang="en-US" sz="1600" b="1"/>
          </a:p>
          <a:p>
            <a:pPr marL="342900" indent="-342900">
              <a:buAutoNum type="arabicPeriod"/>
            </a:pPr>
            <a:r>
              <a:rPr lang="en-US" sz="1600" b="1"/>
              <a:t>Create flow logic (not covered in this slide deck):</a:t>
            </a:r>
          </a:p>
          <a:p>
            <a:endParaRPr lang="en-US" sz="1400"/>
          </a:p>
          <a:p>
            <a:pPr marL="285750" indent="-285750">
              <a:buFont typeface="Arial" panose="020B0604020202020204" pitchFamily="34" charset="0"/>
              <a:buChar char="•"/>
            </a:pPr>
            <a:r>
              <a:rPr lang="en-US" sz="1000">
                <a:latin typeface="Consolas" panose="020B0609020204030204" pitchFamily="49" charset="0"/>
              </a:rPr>
              <a:t>Trigger if new file added to Incoming folder</a:t>
            </a:r>
          </a:p>
          <a:p>
            <a:pPr marL="285750" indent="-285750">
              <a:buFont typeface="Arial" panose="020B0604020202020204" pitchFamily="34" charset="0"/>
              <a:buChar char="•"/>
            </a:pPr>
            <a:r>
              <a:rPr lang="en-US" sz="1000">
                <a:latin typeface="Consolas" panose="020B0609020204030204" pitchFamily="49" charset="0"/>
              </a:rPr>
              <a:t>Check if files exist in destination folder</a:t>
            </a:r>
          </a:p>
          <a:p>
            <a:pPr marL="742950" lvl="1" indent="-285750">
              <a:buFont typeface="Arial" panose="020B0604020202020204" pitchFamily="34" charset="0"/>
              <a:buChar char="•"/>
            </a:pPr>
            <a:r>
              <a:rPr lang="en-US" sz="1000">
                <a:latin typeface="Consolas" panose="020B0609020204030204" pitchFamily="49" charset="0"/>
              </a:rPr>
              <a:t>If files exist</a:t>
            </a:r>
          </a:p>
          <a:p>
            <a:pPr marL="1200150" lvl="2" indent="-285750">
              <a:buFont typeface="Arial" panose="020B0604020202020204" pitchFamily="34" charset="0"/>
              <a:buChar char="•"/>
            </a:pPr>
            <a:r>
              <a:rPr lang="en-US" sz="1000">
                <a:latin typeface="Consolas" panose="020B0609020204030204" pitchFamily="49" charset="0"/>
              </a:rPr>
              <a:t>prefix file name with current date in ISO format (YYYYMMDD)</a:t>
            </a:r>
          </a:p>
          <a:p>
            <a:pPr marL="1200150" lvl="2" indent="-285750">
              <a:buFont typeface="Arial" panose="020B0604020202020204" pitchFamily="34" charset="0"/>
              <a:buChar char="•"/>
            </a:pPr>
            <a:r>
              <a:rPr lang="en-US" sz="1000">
                <a:latin typeface="Consolas" panose="020B0609020204030204" pitchFamily="49" charset="0"/>
              </a:rPr>
              <a:t>Move renamed files to _archive folder</a:t>
            </a:r>
          </a:p>
          <a:p>
            <a:pPr marL="742950" lvl="1" indent="-285750">
              <a:buFont typeface="Arial" panose="020B0604020202020204" pitchFamily="34" charset="0"/>
              <a:buChar char="•"/>
            </a:pPr>
            <a:r>
              <a:rPr lang="en-US" sz="1000">
                <a:latin typeface="Consolas" panose="020B0609020204030204" pitchFamily="49" charset="0"/>
              </a:rPr>
              <a:t>Otherwise</a:t>
            </a:r>
          </a:p>
          <a:p>
            <a:pPr marL="1200150" lvl="2" indent="-285750">
              <a:buFont typeface="Arial" panose="020B0604020202020204" pitchFamily="34" charset="0"/>
              <a:buChar char="•"/>
            </a:pPr>
            <a:r>
              <a:rPr lang="en-US" sz="1000">
                <a:latin typeface="Consolas" panose="020B0609020204030204" pitchFamily="49" charset="0"/>
              </a:rPr>
              <a:t>Move new files from Incoming to destination folder</a:t>
            </a:r>
          </a:p>
          <a:p>
            <a:pPr marL="1200150" lvl="2" indent="-285750">
              <a:buFont typeface="Arial" panose="020B0604020202020204" pitchFamily="34" charset="0"/>
              <a:buChar char="•"/>
            </a:pPr>
            <a:endParaRPr lang="en-US" sz="1000">
              <a:latin typeface="Consolas" panose="020B0609020204030204" pitchFamily="49" charset="0"/>
            </a:endParaRPr>
          </a:p>
          <a:p>
            <a:r>
              <a:rPr lang="en-US" sz="1400" b="1"/>
              <a:t>4. Test flow by dropping off JSON files in Incoming Folder</a:t>
            </a:r>
          </a:p>
        </p:txBody>
      </p:sp>
      <p:sp>
        <p:nvSpPr>
          <p:cNvPr id="11" name="Rectangle 10">
            <a:extLst>
              <a:ext uri="{FF2B5EF4-FFF2-40B4-BE49-F238E27FC236}">
                <a16:creationId xmlns:a16="http://schemas.microsoft.com/office/drawing/2014/main" id="{F2A98AD7-CD6F-476A-8D80-CF4B3A49D6E2}"/>
              </a:ext>
            </a:extLst>
          </p:cNvPr>
          <p:cNvSpPr/>
          <p:nvPr/>
        </p:nvSpPr>
        <p:spPr>
          <a:xfrm>
            <a:off x="10637520" y="0"/>
            <a:ext cx="1554480" cy="27432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chemeClr val="bg1"/>
                </a:solidFill>
              </a:rPr>
              <a:t>ADVANCED TOPIC</a:t>
            </a:r>
            <a:endParaRPr lang="en-US" sz="1100" b="1">
              <a:solidFill>
                <a:schemeClr val="bg1"/>
              </a:solidFill>
            </a:endParaRPr>
          </a:p>
        </p:txBody>
      </p:sp>
    </p:spTree>
    <p:extLst>
      <p:ext uri="{BB962C8B-B14F-4D97-AF65-F5344CB8AC3E}">
        <p14:creationId xmlns:p14="http://schemas.microsoft.com/office/powerpoint/2010/main" val="355906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790700"/>
            <a:ext cx="10820400" cy="3301417"/>
          </a:xfrm>
        </p:spPr>
        <p:txBody>
          <a:bodyPr/>
          <a:lstStyle/>
          <a:p>
            <a:r>
              <a:rPr lang="en-US" b="1"/>
              <a:t>Allow report to handle multiple snapshots, models</a:t>
            </a:r>
          </a:p>
          <a:p>
            <a:pPr lvl="1"/>
            <a:r>
              <a:rPr lang="en-US"/>
              <a:t>You need more data columns that distinguish which model, which snapshot, and which project</a:t>
            </a:r>
          </a:p>
          <a:p>
            <a:pPr lvl="1"/>
            <a:r>
              <a:rPr lang="en-US"/>
              <a:t>See folder structure recommendations</a:t>
            </a:r>
          </a:p>
          <a:p>
            <a:r>
              <a:rPr lang="en-US" b="1"/>
              <a:t>Key Performance Indices (KPI)</a:t>
            </a:r>
            <a:r>
              <a:rPr lang="en-US"/>
              <a:t> – can we summarize a model’s quality with a single number?</a:t>
            </a:r>
          </a:p>
          <a:p>
            <a:pPr lvl="1"/>
            <a:r>
              <a:rPr lang="en-US"/>
              <a:t>Define thresholds that should cause concern to modeler or BIM manager (e.g. too many line styles? Too many views not on sheets?)</a:t>
            </a:r>
          </a:p>
          <a:p>
            <a:pPr lvl="1"/>
            <a:r>
              <a:rPr lang="en-US"/>
              <a:t>Metric allows you to track model health over time and across projects/models on demand</a:t>
            </a:r>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What features would be universally beneficial to all users?</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FURTHER DEVELOPMENT</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55</a:t>
            </a:fld>
            <a:endParaRPr lang="en-US"/>
          </a:p>
        </p:txBody>
      </p:sp>
      <p:sp>
        <p:nvSpPr>
          <p:cNvPr id="8" name="Rectangle 7">
            <a:extLst>
              <a:ext uri="{FF2B5EF4-FFF2-40B4-BE49-F238E27FC236}">
                <a16:creationId xmlns:a16="http://schemas.microsoft.com/office/drawing/2014/main" id="{8904B581-985F-4B31-B08A-A80054C00CEE}"/>
              </a:ext>
            </a:extLst>
          </p:cNvPr>
          <p:cNvSpPr/>
          <p:nvPr/>
        </p:nvSpPr>
        <p:spPr>
          <a:xfrm>
            <a:off x="10637520" y="0"/>
            <a:ext cx="1554480" cy="27432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chemeClr val="bg1"/>
                </a:solidFill>
              </a:rPr>
              <a:t>ADVANCED TOPIC</a:t>
            </a:r>
            <a:endParaRPr lang="en-US" sz="1100" b="1">
              <a:solidFill>
                <a:schemeClr val="bg1"/>
              </a:solidFill>
            </a:endParaRPr>
          </a:p>
        </p:txBody>
      </p:sp>
    </p:spTree>
    <p:extLst>
      <p:ext uri="{BB962C8B-B14F-4D97-AF65-F5344CB8AC3E}">
        <p14:creationId xmlns:p14="http://schemas.microsoft.com/office/powerpoint/2010/main" val="421432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AC73D9-17A9-CC47-8BDD-0C03D3D61A30}"/>
              </a:ext>
            </a:extLst>
          </p:cNvPr>
          <p:cNvSpPr>
            <a:spLocks noGrp="1"/>
          </p:cNvSpPr>
          <p:nvPr>
            <p:ph type="title"/>
          </p:nvPr>
        </p:nvSpPr>
        <p:spPr/>
        <p:txBody>
          <a:bodyPr/>
          <a:lstStyle/>
          <a:p>
            <a:r>
              <a:rPr lang="en-US"/>
              <a:t>Your homework</a:t>
            </a:r>
          </a:p>
        </p:txBody>
      </p:sp>
    </p:spTree>
    <p:extLst>
      <p:ext uri="{BB962C8B-B14F-4D97-AF65-F5344CB8AC3E}">
        <p14:creationId xmlns:p14="http://schemas.microsoft.com/office/powerpoint/2010/main" val="274792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790700"/>
            <a:ext cx="5247788" cy="4381500"/>
          </a:xfrm>
        </p:spPr>
        <p:txBody>
          <a:bodyPr>
            <a:normAutofit fontScale="92500" lnSpcReduction="10000"/>
          </a:bodyPr>
          <a:lstStyle/>
          <a:p>
            <a:r>
              <a:rPr lang="en-US" b="1"/>
              <a:t>Download file from GitHub Repo (see QR code)</a:t>
            </a:r>
          </a:p>
          <a:p>
            <a:pPr lvl="1">
              <a:spcBef>
                <a:spcPts val="0"/>
              </a:spcBef>
            </a:pPr>
            <a:r>
              <a:rPr lang="en-US"/>
              <a:t>Power BI Template</a:t>
            </a:r>
          </a:p>
          <a:p>
            <a:pPr lvl="1">
              <a:spcBef>
                <a:spcPts val="0"/>
              </a:spcBef>
            </a:pPr>
            <a:r>
              <a:rPr lang="en-US"/>
              <a:t>Dynamo Scripts</a:t>
            </a:r>
          </a:p>
          <a:p>
            <a:pPr lvl="1">
              <a:spcBef>
                <a:spcPts val="0"/>
              </a:spcBef>
            </a:pPr>
            <a:r>
              <a:rPr lang="en-US"/>
              <a:t>Additional Resources for Devs</a:t>
            </a:r>
          </a:p>
          <a:p>
            <a:pPr marL="457200" lvl="1" indent="0">
              <a:spcBef>
                <a:spcPts val="0"/>
              </a:spcBef>
              <a:buNone/>
            </a:pPr>
            <a:endParaRPr lang="en-US"/>
          </a:p>
          <a:p>
            <a:pPr>
              <a:spcBef>
                <a:spcPts val="0"/>
              </a:spcBef>
            </a:pPr>
            <a:r>
              <a:rPr lang="en-US" b="1">
                <a:hlinkClick r:id="rId2" action="ppaction://hlinksldjump"/>
              </a:rPr>
              <a:t>Do the Preparation Checklist</a:t>
            </a:r>
            <a:endParaRPr lang="en-US" b="1"/>
          </a:p>
          <a:p>
            <a:r>
              <a:rPr lang="en-US" b="1"/>
              <a:t>Run Dynamo on a model</a:t>
            </a:r>
          </a:p>
          <a:p>
            <a:pPr lvl="1">
              <a:spcBef>
                <a:spcPts val="0"/>
              </a:spcBef>
            </a:pPr>
            <a:r>
              <a:rPr lang="en-US"/>
              <a:t>Save JSON files in a folder</a:t>
            </a:r>
          </a:p>
          <a:p>
            <a:r>
              <a:rPr lang="en-US" b="1"/>
              <a:t>Configure Template</a:t>
            </a:r>
          </a:p>
          <a:p>
            <a:pPr lvl="1">
              <a:spcBef>
                <a:spcPts val="0"/>
              </a:spcBef>
            </a:pPr>
            <a:r>
              <a:rPr lang="en-US"/>
              <a:t>Update parameters to JSON files + path</a:t>
            </a:r>
          </a:p>
          <a:p>
            <a:r>
              <a:rPr lang="en-US" b="1"/>
              <a:t>Refresh Data!</a:t>
            </a:r>
          </a:p>
          <a:p>
            <a:r>
              <a:rPr lang="en-US" b="1"/>
              <a:t>Optional Next Steps</a:t>
            </a:r>
          </a:p>
          <a:p>
            <a:pPr lvl="1">
              <a:spcBef>
                <a:spcPts val="0"/>
              </a:spcBef>
            </a:pPr>
            <a:r>
              <a:rPr lang="en-US"/>
              <a:t>Customize Template</a:t>
            </a:r>
          </a:p>
          <a:p>
            <a:pPr lvl="1">
              <a:spcBef>
                <a:spcPts val="0"/>
              </a:spcBef>
            </a:pPr>
            <a:r>
              <a:rPr lang="en-US"/>
              <a:t>Develop Roadmap</a:t>
            </a:r>
          </a:p>
          <a:p>
            <a:pPr lvl="1"/>
            <a:endParaRPr lang="en-US"/>
          </a:p>
          <a:p>
            <a:pPr marL="457200" lvl="1" indent="0">
              <a:buNone/>
            </a:pPr>
            <a:endParaRPr lang="en-US"/>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Getting started on your own </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Your homework</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57</a:t>
            </a:fld>
            <a:endParaRPr lang="en-US"/>
          </a:p>
        </p:txBody>
      </p:sp>
      <p:pic>
        <p:nvPicPr>
          <p:cNvPr id="8" name="Picture 7" descr="Qr code&#10;&#10;Description automatically generated">
            <a:extLst>
              <a:ext uri="{FF2B5EF4-FFF2-40B4-BE49-F238E27FC236}">
                <a16:creationId xmlns:a16="http://schemas.microsoft.com/office/drawing/2014/main" id="{E0BB6438-E280-4344-8585-B15D4F29494F}"/>
              </a:ext>
            </a:extLst>
          </p:cNvPr>
          <p:cNvPicPr>
            <a:picLocks noChangeAspect="1"/>
          </p:cNvPicPr>
          <p:nvPr/>
        </p:nvPicPr>
        <p:blipFill>
          <a:blip r:embed="rId3"/>
          <a:stretch>
            <a:fillRect/>
          </a:stretch>
        </p:blipFill>
        <p:spPr>
          <a:xfrm>
            <a:off x="7045573" y="136525"/>
            <a:ext cx="4988368" cy="4988368"/>
          </a:xfrm>
          <a:prstGeom prst="rect">
            <a:avLst/>
          </a:prstGeom>
        </p:spPr>
      </p:pic>
      <p:sp>
        <p:nvSpPr>
          <p:cNvPr id="10" name="TextBox 9">
            <a:extLst>
              <a:ext uri="{FF2B5EF4-FFF2-40B4-BE49-F238E27FC236}">
                <a16:creationId xmlns:a16="http://schemas.microsoft.com/office/drawing/2014/main" id="{19B8219B-3356-4000-B35F-6A3DE46E847F}"/>
              </a:ext>
            </a:extLst>
          </p:cNvPr>
          <p:cNvSpPr txBox="1"/>
          <p:nvPr/>
        </p:nvSpPr>
        <p:spPr>
          <a:xfrm>
            <a:off x="7389628" y="4866616"/>
            <a:ext cx="1945758" cy="606639"/>
          </a:xfrm>
          <a:prstGeom prst="rect">
            <a:avLst/>
          </a:prstGeom>
          <a:noFill/>
        </p:spPr>
        <p:txBody>
          <a:bodyPr wrap="square" lIns="0" tIns="0" rIns="0" bIns="0" rtlCol="0">
            <a:noAutofit/>
          </a:bodyPr>
          <a:lstStyle/>
          <a:p>
            <a:pPr algn="l"/>
            <a:r>
              <a:rPr lang="en-US">
                <a:solidFill>
                  <a:schemeClr val="tx1"/>
                </a:solidFill>
                <a:hlinkClick r:id="rId4"/>
              </a:rPr>
              <a:t>GitHub Repo</a:t>
            </a:r>
            <a:endParaRPr lang="en-US">
              <a:solidFill>
                <a:schemeClr val="tx1"/>
              </a:solidFill>
            </a:endParaRPr>
          </a:p>
        </p:txBody>
      </p:sp>
      <p:pic>
        <p:nvPicPr>
          <p:cNvPr id="12" name="Picture 11">
            <a:extLst>
              <a:ext uri="{FF2B5EF4-FFF2-40B4-BE49-F238E27FC236}">
                <a16:creationId xmlns:a16="http://schemas.microsoft.com/office/drawing/2014/main" id="{20741A9B-01FD-49B8-832F-1AB1A9C93F11}"/>
              </a:ext>
            </a:extLst>
          </p:cNvPr>
          <p:cNvPicPr>
            <a:picLocks noChangeAspect="1"/>
          </p:cNvPicPr>
          <p:nvPr/>
        </p:nvPicPr>
        <p:blipFill>
          <a:blip r:embed="rId5"/>
          <a:stretch>
            <a:fillRect/>
          </a:stretch>
        </p:blipFill>
        <p:spPr>
          <a:xfrm>
            <a:off x="7915480" y="5219116"/>
            <a:ext cx="3527922" cy="898220"/>
          </a:xfrm>
          <a:prstGeom prst="rect">
            <a:avLst/>
          </a:prstGeom>
        </p:spPr>
      </p:pic>
      <p:cxnSp>
        <p:nvCxnSpPr>
          <p:cNvPr id="11" name="Connector: Elbow 10">
            <a:extLst>
              <a:ext uri="{FF2B5EF4-FFF2-40B4-BE49-F238E27FC236}">
                <a16:creationId xmlns:a16="http://schemas.microsoft.com/office/drawing/2014/main" id="{82FFCD78-53E1-4403-B9E8-AA82B47C84F7}"/>
              </a:ext>
            </a:extLst>
          </p:cNvPr>
          <p:cNvCxnSpPr>
            <a:cxnSpLocks/>
          </p:cNvCxnSpPr>
          <p:nvPr/>
        </p:nvCxnSpPr>
        <p:spPr>
          <a:xfrm flipV="1">
            <a:off x="5933588" y="1686188"/>
            <a:ext cx="1364834" cy="218113"/>
          </a:xfrm>
          <a:prstGeom prst="bentConnector3">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56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BC62B6-7B62-43D0-A866-8CB5C5839863}"/>
              </a:ext>
            </a:extLst>
          </p:cNvPr>
          <p:cNvSpPr>
            <a:spLocks noGrp="1"/>
          </p:cNvSpPr>
          <p:nvPr>
            <p:ph idx="1"/>
          </p:nvPr>
        </p:nvSpPr>
        <p:spPr>
          <a:xfrm>
            <a:off x="685800" y="1790700"/>
            <a:ext cx="6461876" cy="4175760"/>
          </a:xfrm>
        </p:spPr>
        <p:txBody>
          <a:bodyPr>
            <a:normAutofit fontScale="85000" lnSpcReduction="20000"/>
          </a:bodyPr>
          <a:lstStyle/>
          <a:p>
            <a:r>
              <a:rPr lang="en-US" b="1" dirty="0"/>
              <a:t>Power BI reports </a:t>
            </a:r>
            <a:r>
              <a:rPr lang="en-US" dirty="0"/>
              <a:t>(where Power BI template is stored)</a:t>
            </a:r>
          </a:p>
          <a:p>
            <a:r>
              <a:rPr lang="en-US" b="1"/>
              <a:t>Power BI Data</a:t>
            </a:r>
            <a:endParaRPr lang="en-US" b="1" dirty="0"/>
          </a:p>
          <a:p>
            <a:pPr lvl="1"/>
            <a:r>
              <a:rPr lang="en-US" dirty="0"/>
              <a:t>Where you should put your JSON files</a:t>
            </a:r>
          </a:p>
          <a:p>
            <a:pPr lvl="1"/>
            <a:r>
              <a:rPr lang="en-US" dirty="0"/>
              <a:t>Includes a sample set to help you start</a:t>
            </a:r>
          </a:p>
          <a:p>
            <a:r>
              <a:rPr lang="en-US" b="1" dirty="0"/>
              <a:t>Sample Models </a:t>
            </a:r>
            <a:r>
              <a:rPr lang="en-US" dirty="0"/>
              <a:t>(Revit model used in demo)</a:t>
            </a:r>
          </a:p>
          <a:p>
            <a:r>
              <a:rPr lang="en-US" b="1" dirty="0"/>
              <a:t>Dynamo Scripts </a:t>
            </a:r>
            <a:r>
              <a:rPr lang="en-US" dirty="0"/>
              <a:t>(Dynamo scripts to be run on Revit models)</a:t>
            </a:r>
          </a:p>
          <a:p>
            <a:endParaRPr lang="en-US" b="1" dirty="0"/>
          </a:p>
          <a:p>
            <a:r>
              <a:rPr lang="en-US" b="1" dirty="0"/>
              <a:t>Resources</a:t>
            </a:r>
          </a:p>
          <a:p>
            <a:pPr lvl="1"/>
            <a:r>
              <a:rPr lang="en-US" dirty="0"/>
              <a:t>Handouts and notes</a:t>
            </a:r>
          </a:p>
          <a:p>
            <a:pPr lvl="1"/>
            <a:r>
              <a:rPr lang="en-US" dirty="0"/>
              <a:t>This slide deck</a:t>
            </a:r>
            <a:br>
              <a:rPr lang="en-US" dirty="0"/>
            </a:br>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1306F263-2459-4CAA-A913-067EB87388A1}"/>
              </a:ext>
            </a:extLst>
          </p:cNvPr>
          <p:cNvSpPr>
            <a:spLocks noGrp="1"/>
          </p:cNvSpPr>
          <p:nvPr>
            <p:ph type="sldNum" sz="quarter" idx="12"/>
          </p:nvPr>
        </p:nvSpPr>
        <p:spPr/>
        <p:txBody>
          <a:bodyPr/>
          <a:lstStyle/>
          <a:p>
            <a:fld id="{F98463DB-7B07-6943-80E3-B9A8273C7E22}" type="slidenum">
              <a:rPr lang="en-US" smtClean="0"/>
              <a:pPr/>
              <a:t>58</a:t>
            </a:fld>
            <a:endParaRPr lang="en-US"/>
          </a:p>
        </p:txBody>
      </p:sp>
      <p:sp>
        <p:nvSpPr>
          <p:cNvPr id="4" name="Text Placeholder 3">
            <a:extLst>
              <a:ext uri="{FF2B5EF4-FFF2-40B4-BE49-F238E27FC236}">
                <a16:creationId xmlns:a16="http://schemas.microsoft.com/office/drawing/2014/main" id="{6348F86B-4606-40AC-B534-7E8C9EC735B4}"/>
              </a:ext>
            </a:extLst>
          </p:cNvPr>
          <p:cNvSpPr>
            <a:spLocks noGrp="1"/>
          </p:cNvSpPr>
          <p:nvPr>
            <p:ph type="body" sz="quarter" idx="13"/>
          </p:nvPr>
        </p:nvSpPr>
        <p:spPr/>
        <p:txBody>
          <a:bodyPr/>
          <a:lstStyle/>
          <a:p>
            <a:r>
              <a:rPr lang="en-US"/>
              <a:t>Table of Contents</a:t>
            </a:r>
          </a:p>
        </p:txBody>
      </p:sp>
      <p:sp>
        <p:nvSpPr>
          <p:cNvPr id="5" name="Title 4">
            <a:extLst>
              <a:ext uri="{FF2B5EF4-FFF2-40B4-BE49-F238E27FC236}">
                <a16:creationId xmlns:a16="http://schemas.microsoft.com/office/drawing/2014/main" id="{BC65279C-D9A1-4AAB-A258-CE82A92D9F31}"/>
              </a:ext>
            </a:extLst>
          </p:cNvPr>
          <p:cNvSpPr>
            <a:spLocks noGrp="1"/>
          </p:cNvSpPr>
          <p:nvPr>
            <p:ph type="title"/>
          </p:nvPr>
        </p:nvSpPr>
        <p:spPr/>
        <p:txBody>
          <a:bodyPr/>
          <a:lstStyle/>
          <a:p>
            <a:r>
              <a:rPr lang="en-US"/>
              <a:t>What’s in the GitHub Repo?</a:t>
            </a:r>
          </a:p>
        </p:txBody>
      </p:sp>
    </p:spTree>
    <p:extLst>
      <p:ext uri="{BB962C8B-B14F-4D97-AF65-F5344CB8AC3E}">
        <p14:creationId xmlns:p14="http://schemas.microsoft.com/office/powerpoint/2010/main" val="21963166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A2C07-F6DC-D748-AF3A-81418573504A}"/>
              </a:ext>
            </a:extLst>
          </p:cNvPr>
          <p:cNvSpPr>
            <a:spLocks noGrp="1"/>
          </p:cNvSpPr>
          <p:nvPr>
            <p:ph type="title"/>
          </p:nvPr>
        </p:nvSpPr>
        <p:spPr/>
        <p:txBody>
          <a:bodyPr/>
          <a:lstStyle/>
          <a:p>
            <a:r>
              <a:rPr lang="en-US" sz="4000"/>
              <a:t>Thank you</a:t>
            </a:r>
          </a:p>
        </p:txBody>
      </p:sp>
      <p:sp>
        <p:nvSpPr>
          <p:cNvPr id="3" name="Text Placeholder 21">
            <a:extLst>
              <a:ext uri="{FF2B5EF4-FFF2-40B4-BE49-F238E27FC236}">
                <a16:creationId xmlns:a16="http://schemas.microsoft.com/office/drawing/2014/main" id="{16E13ECD-5BE8-6642-9E43-CA2E1A009170}"/>
              </a:ext>
            </a:extLst>
          </p:cNvPr>
          <p:cNvSpPr>
            <a:spLocks noGrp="1"/>
          </p:cNvSpPr>
          <p:nvPr>
            <p:ph type="body" sz="quarter" idx="12"/>
          </p:nvPr>
        </p:nvSpPr>
        <p:spPr>
          <a:xfrm>
            <a:off x="2546349" y="3574675"/>
            <a:ext cx="4313237" cy="1654746"/>
          </a:xfrm>
        </p:spPr>
        <p:txBody>
          <a:bodyPr anchor="t">
            <a:normAutofit/>
          </a:bodyPr>
          <a:lstStyle>
            <a:lvl1pPr marL="0" indent="0">
              <a:lnSpc>
                <a:spcPct val="120000"/>
              </a:lnSpc>
              <a:spcBef>
                <a:spcPts val="0"/>
              </a:spcBef>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a:p>
            <a:pPr lvl="0"/>
            <a:r>
              <a:rPr lang="en-US" err="1"/>
              <a:t>ThorntonTomasetti.com</a:t>
            </a:r>
            <a:endParaRPr lang="en-US"/>
          </a:p>
          <a:p>
            <a:pPr lvl="0"/>
            <a:endParaRPr lang="en-US"/>
          </a:p>
        </p:txBody>
      </p:sp>
    </p:spTree>
    <p:extLst>
      <p:ext uri="{BB962C8B-B14F-4D97-AF65-F5344CB8AC3E}">
        <p14:creationId xmlns:p14="http://schemas.microsoft.com/office/powerpoint/2010/main" val="664058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AC73D9-17A9-CC47-8BDD-0C03D3D61A30}"/>
              </a:ext>
            </a:extLst>
          </p:cNvPr>
          <p:cNvSpPr>
            <a:spLocks noGrp="1"/>
          </p:cNvSpPr>
          <p:nvPr>
            <p:ph type="title"/>
          </p:nvPr>
        </p:nvSpPr>
        <p:spPr/>
        <p:txBody>
          <a:bodyPr/>
          <a:lstStyle/>
          <a:p>
            <a:r>
              <a:rPr lang="en-US"/>
              <a:t>Live Demo</a:t>
            </a:r>
          </a:p>
        </p:txBody>
      </p:sp>
    </p:spTree>
    <p:extLst>
      <p:ext uri="{BB962C8B-B14F-4D97-AF65-F5344CB8AC3E}">
        <p14:creationId xmlns:p14="http://schemas.microsoft.com/office/powerpoint/2010/main" val="150454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E90B101-F40E-344A-A194-61E5CAD12E65}"/>
              </a:ext>
            </a:extLst>
          </p:cNvPr>
          <p:cNvSpPr/>
          <p:nvPr/>
        </p:nvSpPr>
        <p:spPr>
          <a:xfrm>
            <a:off x="4533900" y="0"/>
            <a:ext cx="7658100" cy="6858000"/>
          </a:xfrm>
          <a:prstGeom prst="rect">
            <a:avLst/>
          </a:prstGeom>
          <a:solidFill>
            <a:schemeClr val="accent1"/>
          </a:solidFill>
        </p:spPr>
        <p:txBody>
          <a:bodyPr wrap="square" lIns="0" tIns="0" rIns="0" bIns="0" numCol="2" spcCol="274320" anchor="ctr">
            <a:noAutofit/>
          </a:bodyPr>
          <a:lstStyle/>
          <a:p>
            <a:pPr>
              <a:spcAft>
                <a:spcPts val="500"/>
              </a:spcAft>
            </a:pPr>
            <a:endParaRPr lang="en-US" cap="all" spc="100">
              <a:solidFill>
                <a:schemeClr val="bg1"/>
              </a:solidFill>
            </a:endParaRPr>
          </a:p>
        </p:txBody>
      </p:sp>
      <p:sp>
        <p:nvSpPr>
          <p:cNvPr id="9" name="Title 8">
            <a:extLst>
              <a:ext uri="{FF2B5EF4-FFF2-40B4-BE49-F238E27FC236}">
                <a16:creationId xmlns:a16="http://schemas.microsoft.com/office/drawing/2014/main" id="{273DC6E7-498C-7C46-8143-358356B3CCD7}"/>
              </a:ext>
            </a:extLst>
          </p:cNvPr>
          <p:cNvSpPr>
            <a:spLocks noGrp="1"/>
          </p:cNvSpPr>
          <p:nvPr>
            <p:ph type="title"/>
          </p:nvPr>
        </p:nvSpPr>
        <p:spPr>
          <a:xfrm>
            <a:off x="660400" y="1056637"/>
            <a:ext cx="3638550" cy="1035983"/>
          </a:xfrm>
        </p:spPr>
        <p:txBody>
          <a:bodyPr/>
          <a:lstStyle/>
          <a:p>
            <a:r>
              <a:rPr lang="en-US"/>
              <a:t>Workshop Summary</a:t>
            </a:r>
          </a:p>
        </p:txBody>
      </p:sp>
      <p:sp>
        <p:nvSpPr>
          <p:cNvPr id="11" name="Rectangle 10">
            <a:extLst>
              <a:ext uri="{FF2B5EF4-FFF2-40B4-BE49-F238E27FC236}">
                <a16:creationId xmlns:a16="http://schemas.microsoft.com/office/drawing/2014/main" id="{71AB28F8-D331-5D4B-B928-F50ADAAEBD49}"/>
              </a:ext>
            </a:extLst>
          </p:cNvPr>
          <p:cNvSpPr/>
          <p:nvPr/>
        </p:nvSpPr>
        <p:spPr>
          <a:xfrm>
            <a:off x="685800" y="4073419"/>
            <a:ext cx="3378200" cy="965807"/>
          </a:xfrm>
          <a:prstGeom prst="rect">
            <a:avLst/>
          </a:prstGeom>
        </p:spPr>
        <p:txBody>
          <a:bodyPr lIns="0" tIns="91440" rIns="0" bIns="0">
            <a:noAutofit/>
          </a:bodyPr>
          <a:lstStyle/>
          <a:p>
            <a:pPr marL="11113" lvl="1">
              <a:spcAft>
                <a:spcPts val="400"/>
              </a:spcAft>
              <a:defRPr/>
            </a:pPr>
            <a:endParaRPr lang="en-US">
              <a:latin typeface="Franklin Gothic Book" panose="020B0503020102020204" pitchFamily="34" charset="0"/>
            </a:endParaRPr>
          </a:p>
        </p:txBody>
      </p:sp>
      <p:sp>
        <p:nvSpPr>
          <p:cNvPr id="13" name="Rectangle 12">
            <a:extLst>
              <a:ext uri="{FF2B5EF4-FFF2-40B4-BE49-F238E27FC236}">
                <a16:creationId xmlns:a16="http://schemas.microsoft.com/office/drawing/2014/main" id="{FA34178B-AA91-0B4E-8401-AE4FEC4CD978}"/>
              </a:ext>
            </a:extLst>
          </p:cNvPr>
          <p:cNvSpPr/>
          <p:nvPr/>
        </p:nvSpPr>
        <p:spPr>
          <a:xfrm>
            <a:off x="4411663" y="4073419"/>
            <a:ext cx="3378200" cy="965807"/>
          </a:xfrm>
          <a:prstGeom prst="rect">
            <a:avLst/>
          </a:prstGeom>
        </p:spPr>
        <p:txBody>
          <a:bodyPr lIns="0" tIns="91440" rIns="0" bIns="0">
            <a:noAutofit/>
          </a:bodyPr>
          <a:lstStyle/>
          <a:p>
            <a:pPr marL="11113" lvl="1">
              <a:spcAft>
                <a:spcPts val="400"/>
              </a:spcAft>
              <a:defRPr/>
            </a:pPr>
            <a:endParaRPr lang="en-US">
              <a:latin typeface="Franklin Gothic Book" panose="020B0503020102020204" pitchFamily="34" charset="0"/>
            </a:endParaRPr>
          </a:p>
        </p:txBody>
      </p:sp>
      <p:sp>
        <p:nvSpPr>
          <p:cNvPr id="12" name="Rectangle 11">
            <a:extLst>
              <a:ext uri="{FF2B5EF4-FFF2-40B4-BE49-F238E27FC236}">
                <a16:creationId xmlns:a16="http://schemas.microsoft.com/office/drawing/2014/main" id="{77F0D6D4-5639-284F-AAEF-815AAE7B32BA}"/>
              </a:ext>
            </a:extLst>
          </p:cNvPr>
          <p:cNvSpPr/>
          <p:nvPr/>
        </p:nvSpPr>
        <p:spPr>
          <a:xfrm>
            <a:off x="684724" y="2478024"/>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E3F9544-5C48-4A9E-9981-CF25A91B1D3B}"/>
              </a:ext>
            </a:extLst>
          </p:cNvPr>
          <p:cNvSpPr/>
          <p:nvPr/>
        </p:nvSpPr>
        <p:spPr>
          <a:xfrm>
            <a:off x="4822067" y="2478024"/>
            <a:ext cx="6963912" cy="2836926"/>
          </a:xfrm>
          <a:prstGeom prst="rect">
            <a:avLst/>
          </a:prstGeom>
          <a:noFill/>
        </p:spPr>
        <p:txBody>
          <a:bodyPr wrap="square" lIns="0" tIns="0" rIns="0" bIns="0" numCol="1" spcCol="274320" anchor="ctr">
            <a:noAutofit/>
          </a:bodyPr>
          <a:lstStyle/>
          <a:p>
            <a:pPr>
              <a:spcAft>
                <a:spcPts val="500"/>
              </a:spcAft>
            </a:pPr>
            <a:r>
              <a:rPr lang="en-US" sz="2400" b="1">
                <a:solidFill>
                  <a:schemeClr val="accent3"/>
                </a:solidFill>
              </a:rPr>
              <a:t>Learning Objectives</a:t>
            </a:r>
          </a:p>
          <a:p>
            <a:pPr marL="342900" indent="-342900">
              <a:buFont typeface="+mj-lt"/>
              <a:buAutoNum type="arabicPeriod"/>
            </a:pPr>
            <a:r>
              <a:rPr lang="en-US" sz="2000">
                <a:solidFill>
                  <a:schemeClr val="bg1"/>
                </a:solidFill>
              </a:rPr>
              <a:t>Create / Execute Dynamo Script on a Revit model</a:t>
            </a:r>
          </a:p>
          <a:p>
            <a:pPr marL="342900" indent="-342900">
              <a:buFont typeface="+mj-lt"/>
              <a:buAutoNum type="arabicPeriod"/>
            </a:pPr>
            <a:endParaRPr lang="en-US" sz="2000">
              <a:solidFill>
                <a:schemeClr val="bg1"/>
              </a:solidFill>
            </a:endParaRPr>
          </a:p>
          <a:p>
            <a:pPr marL="342900" indent="-342900">
              <a:buFont typeface="+mj-lt"/>
              <a:buAutoNum type="arabicPeriod"/>
            </a:pPr>
            <a:r>
              <a:rPr lang="en-US" sz="2000">
                <a:solidFill>
                  <a:schemeClr val="bg1"/>
                </a:solidFill>
              </a:rPr>
              <a:t>Transform model data using a Power BI template</a:t>
            </a:r>
          </a:p>
          <a:p>
            <a:pPr marL="342900" indent="-342900">
              <a:buFont typeface="+mj-lt"/>
              <a:buAutoNum type="arabicPeriod"/>
            </a:pPr>
            <a:endParaRPr lang="en-US" sz="2000">
              <a:solidFill>
                <a:schemeClr val="bg1"/>
              </a:solidFill>
            </a:endParaRPr>
          </a:p>
          <a:p>
            <a:pPr marL="342900" indent="-342900">
              <a:buFont typeface="+mj-lt"/>
              <a:buAutoNum type="arabicPeriod"/>
            </a:pPr>
            <a:r>
              <a:rPr lang="en-US" sz="2000">
                <a:solidFill>
                  <a:schemeClr val="bg1"/>
                </a:solidFill>
              </a:rPr>
              <a:t>Customize dashboard to support your needs</a:t>
            </a:r>
          </a:p>
          <a:p>
            <a:pPr marL="342900" indent="-342900">
              <a:buFont typeface="+mj-lt"/>
              <a:buAutoNum type="arabicPeriod"/>
            </a:pPr>
            <a:endParaRPr lang="en-US" sz="2000">
              <a:solidFill>
                <a:schemeClr val="bg1"/>
              </a:solidFill>
            </a:endParaRPr>
          </a:p>
          <a:p>
            <a:pPr marL="342900" indent="-342900">
              <a:buFont typeface="+mj-lt"/>
              <a:buAutoNum type="arabicPeriod"/>
            </a:pPr>
            <a:r>
              <a:rPr lang="en-US" sz="2000">
                <a:solidFill>
                  <a:schemeClr val="bg1"/>
                </a:solidFill>
              </a:rPr>
              <a:t>Identify potential for workflow automation + scaling</a:t>
            </a:r>
            <a:endParaRPr lang="en-US" sz="2000" b="1">
              <a:solidFill>
                <a:schemeClr val="accent3"/>
              </a:solidFill>
            </a:endParaRPr>
          </a:p>
        </p:txBody>
      </p:sp>
      <p:sp>
        <p:nvSpPr>
          <p:cNvPr id="18" name="Rectangle 17">
            <a:extLst>
              <a:ext uri="{FF2B5EF4-FFF2-40B4-BE49-F238E27FC236}">
                <a16:creationId xmlns:a16="http://schemas.microsoft.com/office/drawing/2014/main" id="{55E3B49F-5FFE-46E9-9DEF-655582C74D38}"/>
              </a:ext>
            </a:extLst>
          </p:cNvPr>
          <p:cNvSpPr/>
          <p:nvPr/>
        </p:nvSpPr>
        <p:spPr>
          <a:xfrm>
            <a:off x="4822067" y="580387"/>
            <a:ext cx="7169908" cy="1512233"/>
          </a:xfrm>
          <a:prstGeom prst="rect">
            <a:avLst/>
          </a:prstGeom>
          <a:noFill/>
        </p:spPr>
        <p:txBody>
          <a:bodyPr wrap="square" lIns="0" tIns="0" rIns="0" bIns="0" numCol="1" spcCol="274320" anchor="ctr">
            <a:noAutofit/>
          </a:bodyPr>
          <a:lstStyle/>
          <a:p>
            <a:pPr>
              <a:spcAft>
                <a:spcPts val="500"/>
              </a:spcAft>
            </a:pPr>
            <a:r>
              <a:rPr lang="en-US" sz="2400" b="1">
                <a:solidFill>
                  <a:schemeClr val="accent3"/>
                </a:solidFill>
              </a:rPr>
              <a:t>What is this?</a:t>
            </a:r>
          </a:p>
          <a:p>
            <a:pPr>
              <a:spcAft>
                <a:spcPts val="500"/>
              </a:spcAft>
            </a:pPr>
            <a:r>
              <a:rPr lang="en-US" sz="2000">
                <a:solidFill>
                  <a:schemeClr val="bg1"/>
                </a:solidFill>
              </a:rPr>
              <a:t>Leverage Dynamo and Power BI to produce on-demand, interactive diagnostic reports on the quality of your BIM models.</a:t>
            </a:r>
            <a:endParaRPr lang="en-US" sz="2000" b="1">
              <a:solidFill>
                <a:schemeClr val="accent3"/>
              </a:solidFill>
            </a:endParaRPr>
          </a:p>
        </p:txBody>
      </p:sp>
      <p:sp>
        <p:nvSpPr>
          <p:cNvPr id="19" name="Rectangle 18">
            <a:extLst>
              <a:ext uri="{FF2B5EF4-FFF2-40B4-BE49-F238E27FC236}">
                <a16:creationId xmlns:a16="http://schemas.microsoft.com/office/drawing/2014/main" id="{1153831B-BB77-4801-B79E-5DD1F144B8D2}"/>
              </a:ext>
            </a:extLst>
          </p:cNvPr>
          <p:cNvSpPr/>
          <p:nvPr/>
        </p:nvSpPr>
        <p:spPr>
          <a:xfrm>
            <a:off x="4822067" y="1707217"/>
            <a:ext cx="7265158" cy="1512233"/>
          </a:xfrm>
          <a:prstGeom prst="rect">
            <a:avLst/>
          </a:prstGeom>
          <a:noFill/>
        </p:spPr>
        <p:txBody>
          <a:bodyPr wrap="square" lIns="0" tIns="0" rIns="0" bIns="0" numCol="1" spcCol="274320" anchor="ctr">
            <a:noAutofit/>
          </a:bodyPr>
          <a:lstStyle/>
          <a:p>
            <a:pPr>
              <a:spcAft>
                <a:spcPts val="500"/>
              </a:spcAft>
            </a:pPr>
            <a:endParaRPr lang="en-US" b="1">
              <a:solidFill>
                <a:schemeClr val="accent3"/>
              </a:solidFill>
            </a:endParaRPr>
          </a:p>
        </p:txBody>
      </p:sp>
    </p:spTree>
    <p:extLst>
      <p:ext uri="{BB962C8B-B14F-4D97-AF65-F5344CB8AC3E}">
        <p14:creationId xmlns:p14="http://schemas.microsoft.com/office/powerpoint/2010/main" val="254426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JSON Data Contents</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61</a:t>
            </a:fld>
            <a:endParaRPr lang="en-US"/>
          </a:p>
        </p:txBody>
      </p:sp>
      <p:sp>
        <p:nvSpPr>
          <p:cNvPr id="20" name="Text Placeholder 18">
            <a:extLst>
              <a:ext uri="{FF2B5EF4-FFF2-40B4-BE49-F238E27FC236}">
                <a16:creationId xmlns:a16="http://schemas.microsoft.com/office/drawing/2014/main" id="{AE3CD61C-9B03-4915-B907-D6D3DDC047E7}"/>
              </a:ext>
            </a:extLst>
          </p:cNvPr>
          <p:cNvSpPr>
            <a:spLocks noGrp="1"/>
          </p:cNvSpPr>
          <p:nvPr>
            <p:ph type="body" sz="quarter" idx="13"/>
          </p:nvPr>
        </p:nvSpPr>
        <p:spPr>
          <a:xfrm>
            <a:off x="685800" y="1182359"/>
            <a:ext cx="10820400" cy="457200"/>
          </a:xfrm>
        </p:spPr>
        <p:txBody>
          <a:bodyPr/>
          <a:lstStyle/>
          <a:p>
            <a:r>
              <a:rPr lang="en-US"/>
              <a:t>How/why split big tables into smaller ones?</a:t>
            </a:r>
          </a:p>
        </p:txBody>
      </p:sp>
      <p:pic>
        <p:nvPicPr>
          <p:cNvPr id="22" name="Picture 21">
            <a:extLst>
              <a:ext uri="{FF2B5EF4-FFF2-40B4-BE49-F238E27FC236}">
                <a16:creationId xmlns:a16="http://schemas.microsoft.com/office/drawing/2014/main" id="{C6393DEA-A97E-4A75-805B-2A0550DF0EA0}"/>
              </a:ext>
            </a:extLst>
          </p:cNvPr>
          <p:cNvPicPr>
            <a:picLocks noChangeAspect="1"/>
          </p:cNvPicPr>
          <p:nvPr/>
        </p:nvPicPr>
        <p:blipFill>
          <a:blip r:embed="rId3"/>
          <a:stretch>
            <a:fillRect/>
          </a:stretch>
        </p:blipFill>
        <p:spPr>
          <a:xfrm>
            <a:off x="696479" y="2443966"/>
            <a:ext cx="8958600" cy="3570732"/>
          </a:xfrm>
          <a:prstGeom prst="rect">
            <a:avLst/>
          </a:prstGeom>
        </p:spPr>
      </p:pic>
      <p:sp>
        <p:nvSpPr>
          <p:cNvPr id="23" name="Rectangle: Rounded Corners 22">
            <a:extLst>
              <a:ext uri="{FF2B5EF4-FFF2-40B4-BE49-F238E27FC236}">
                <a16:creationId xmlns:a16="http://schemas.microsoft.com/office/drawing/2014/main" id="{3FDF9D0A-EEB1-47CA-ACCC-AEEE14C50500}"/>
              </a:ext>
            </a:extLst>
          </p:cNvPr>
          <p:cNvSpPr/>
          <p:nvPr/>
        </p:nvSpPr>
        <p:spPr>
          <a:xfrm>
            <a:off x="696479" y="1712181"/>
            <a:ext cx="3147060" cy="539761"/>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a:solidFill>
                  <a:schemeClr val="bg2"/>
                </a:solidFill>
              </a:rPr>
              <a:t>May need to apply 2 sets of filters to get different results simultaneously</a:t>
            </a:r>
          </a:p>
        </p:txBody>
      </p:sp>
      <p:sp>
        <p:nvSpPr>
          <p:cNvPr id="24" name="Rectangle: Rounded Corners 23">
            <a:extLst>
              <a:ext uri="{FF2B5EF4-FFF2-40B4-BE49-F238E27FC236}">
                <a16:creationId xmlns:a16="http://schemas.microsoft.com/office/drawing/2014/main" id="{ACF7A1BB-262F-41FC-9091-5B6898B3A267}"/>
              </a:ext>
            </a:extLst>
          </p:cNvPr>
          <p:cNvSpPr/>
          <p:nvPr/>
        </p:nvSpPr>
        <p:spPr>
          <a:xfrm>
            <a:off x="3993927" y="1712181"/>
            <a:ext cx="2575559" cy="539761"/>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a:solidFill>
                  <a:schemeClr val="bg2"/>
                </a:solidFill>
              </a:rPr>
              <a:t>Master table allows for centralized slicing of two related tables</a:t>
            </a:r>
          </a:p>
        </p:txBody>
      </p:sp>
      <p:sp>
        <p:nvSpPr>
          <p:cNvPr id="25" name="Rectangle: Rounded Corners 24">
            <a:extLst>
              <a:ext uri="{FF2B5EF4-FFF2-40B4-BE49-F238E27FC236}">
                <a16:creationId xmlns:a16="http://schemas.microsoft.com/office/drawing/2014/main" id="{602D28C5-FBC1-41BC-B4B3-79E2BB27F3B2}"/>
              </a:ext>
            </a:extLst>
          </p:cNvPr>
          <p:cNvSpPr/>
          <p:nvPr/>
        </p:nvSpPr>
        <p:spPr>
          <a:xfrm>
            <a:off x="6719874" y="1712181"/>
            <a:ext cx="2373845" cy="539761"/>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a:solidFill>
                  <a:schemeClr val="bg2"/>
                </a:solidFill>
              </a:rPr>
              <a:t>Separate data by formatting (quantitative vs qualitative)</a:t>
            </a:r>
          </a:p>
        </p:txBody>
      </p:sp>
      <p:sp>
        <p:nvSpPr>
          <p:cNvPr id="26" name="Rectangle 25">
            <a:extLst>
              <a:ext uri="{FF2B5EF4-FFF2-40B4-BE49-F238E27FC236}">
                <a16:creationId xmlns:a16="http://schemas.microsoft.com/office/drawing/2014/main" id="{CD93AC72-156D-44C9-A2D9-C5900E0F82EA}"/>
              </a:ext>
            </a:extLst>
          </p:cNvPr>
          <p:cNvSpPr/>
          <p:nvPr/>
        </p:nvSpPr>
        <p:spPr>
          <a:xfrm>
            <a:off x="10637520" y="0"/>
            <a:ext cx="1554480" cy="27432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chemeClr val="bg1"/>
                </a:solidFill>
              </a:rPr>
              <a:t>ADVANCED TOPIC</a:t>
            </a:r>
            <a:endParaRPr lang="en-US" sz="1100" b="1">
              <a:solidFill>
                <a:schemeClr val="bg1"/>
              </a:solidFill>
            </a:endParaRPr>
          </a:p>
        </p:txBody>
      </p:sp>
      <p:sp>
        <p:nvSpPr>
          <p:cNvPr id="27" name="Rectangle: Rounded Corners 26">
            <a:extLst>
              <a:ext uri="{FF2B5EF4-FFF2-40B4-BE49-F238E27FC236}">
                <a16:creationId xmlns:a16="http://schemas.microsoft.com/office/drawing/2014/main" id="{1800FB9E-D187-4F9D-8065-36F825CF37C5}"/>
              </a:ext>
            </a:extLst>
          </p:cNvPr>
          <p:cNvSpPr/>
          <p:nvPr/>
        </p:nvSpPr>
        <p:spPr>
          <a:xfrm>
            <a:off x="9244107" y="1712181"/>
            <a:ext cx="2156237" cy="539761"/>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a:solidFill>
                  <a:schemeClr val="bg2"/>
                </a:solidFill>
              </a:rPr>
              <a:t>Easiest way to invite users to create custom tables</a:t>
            </a:r>
          </a:p>
        </p:txBody>
      </p:sp>
    </p:spTree>
    <p:extLst>
      <p:ext uri="{BB962C8B-B14F-4D97-AF65-F5344CB8AC3E}">
        <p14:creationId xmlns:p14="http://schemas.microsoft.com/office/powerpoint/2010/main" val="131356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1" y="1733782"/>
            <a:ext cx="5207022" cy="1109691"/>
          </a:xfrm>
        </p:spPr>
        <p:txBody>
          <a:bodyPr>
            <a:normAutofit/>
          </a:bodyPr>
          <a:lstStyle/>
          <a:p>
            <a:pPr marL="0" indent="0">
              <a:buNone/>
            </a:pPr>
            <a:r>
              <a:rPr lang="en-US" b="1"/>
              <a:t>Query</a:t>
            </a:r>
            <a:r>
              <a:rPr lang="en-US"/>
              <a:t>: How many views appear in sheets?</a:t>
            </a:r>
          </a:p>
          <a:p>
            <a:pPr marL="0" indent="0">
              <a:buNone/>
            </a:pPr>
            <a:r>
              <a:rPr lang="en-US" b="1"/>
              <a:t>Solution</a:t>
            </a:r>
            <a:r>
              <a:rPr lang="en-US"/>
              <a:t>: 3 different ways of getting this, but different use cases!</a:t>
            </a:r>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Add a new measures and calculated columns</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Example Customization #3</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62</a:t>
            </a:fld>
            <a:endParaRPr lang="en-US"/>
          </a:p>
        </p:txBody>
      </p:sp>
      <p:sp>
        <p:nvSpPr>
          <p:cNvPr id="12" name="Rectangle: Rounded Corners 11">
            <a:extLst>
              <a:ext uri="{FF2B5EF4-FFF2-40B4-BE49-F238E27FC236}">
                <a16:creationId xmlns:a16="http://schemas.microsoft.com/office/drawing/2014/main" id="{159920F0-6D95-49AF-AFD2-42F96269EE3C}"/>
              </a:ext>
            </a:extLst>
          </p:cNvPr>
          <p:cNvSpPr/>
          <p:nvPr/>
        </p:nvSpPr>
        <p:spPr>
          <a:xfrm>
            <a:off x="696480" y="3213044"/>
            <a:ext cx="5796598" cy="1249899"/>
          </a:xfrm>
          <a:prstGeom prst="round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600" b="1"/>
              <a:t>Option 1: ‘Lazy* Solution’</a:t>
            </a:r>
          </a:p>
          <a:p>
            <a:r>
              <a:rPr lang="en-US" sz="1400"/>
              <a:t>1. Use </a:t>
            </a:r>
            <a:r>
              <a:rPr lang="en-US" sz="1400" err="1"/>
              <a:t>Views_master</a:t>
            </a:r>
            <a:r>
              <a:rPr lang="en-US" sz="1400"/>
              <a:t> table</a:t>
            </a:r>
          </a:p>
          <a:p>
            <a:r>
              <a:rPr lang="en-US" sz="1400"/>
              <a:t>2. Count distinct sheet numbers and view names</a:t>
            </a:r>
          </a:p>
          <a:p>
            <a:r>
              <a:rPr lang="en-US" sz="1400"/>
              <a:t>3. Use filter to remove “---” from results. Done!</a:t>
            </a:r>
          </a:p>
          <a:p>
            <a:endParaRPr lang="en-US" sz="1100"/>
          </a:p>
        </p:txBody>
      </p:sp>
      <p:pic>
        <p:nvPicPr>
          <p:cNvPr id="8" name="Picture 7">
            <a:extLst>
              <a:ext uri="{FF2B5EF4-FFF2-40B4-BE49-F238E27FC236}">
                <a16:creationId xmlns:a16="http://schemas.microsoft.com/office/drawing/2014/main" id="{F3282D35-8215-4919-BBF4-ADE6D4977FD1}"/>
              </a:ext>
            </a:extLst>
          </p:cNvPr>
          <p:cNvPicPr>
            <a:picLocks noChangeAspect="1"/>
          </p:cNvPicPr>
          <p:nvPr/>
        </p:nvPicPr>
        <p:blipFill rotWithShape="1">
          <a:blip r:embed="rId3"/>
          <a:srcRect t="662"/>
          <a:stretch/>
        </p:blipFill>
        <p:spPr>
          <a:xfrm>
            <a:off x="7013964" y="1733782"/>
            <a:ext cx="3858517" cy="4805130"/>
          </a:xfrm>
          <a:prstGeom prst="rect">
            <a:avLst/>
          </a:prstGeom>
        </p:spPr>
      </p:pic>
      <p:sp>
        <p:nvSpPr>
          <p:cNvPr id="14" name="Rectangle: Rounded Corners 13">
            <a:extLst>
              <a:ext uri="{FF2B5EF4-FFF2-40B4-BE49-F238E27FC236}">
                <a16:creationId xmlns:a16="http://schemas.microsoft.com/office/drawing/2014/main" id="{73479F31-2C02-4824-AD8A-84AB66789C70}"/>
              </a:ext>
            </a:extLst>
          </p:cNvPr>
          <p:cNvSpPr/>
          <p:nvPr/>
        </p:nvSpPr>
        <p:spPr>
          <a:xfrm>
            <a:off x="696479" y="4603304"/>
            <a:ext cx="5796599" cy="1646494"/>
          </a:xfrm>
          <a:prstGeom prst="round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600" b="1"/>
              <a:t>Why is this ‘lazy’?</a:t>
            </a:r>
          </a:p>
          <a:p>
            <a:pPr marL="285750" indent="-285750">
              <a:buFont typeface="Arial" panose="020B0604020202020204" pitchFamily="34" charset="0"/>
              <a:buChar char="•"/>
            </a:pPr>
            <a:r>
              <a:rPr lang="en-US" sz="1400"/>
              <a:t>For this calc to work, we manually set the filter to remove “---”</a:t>
            </a:r>
          </a:p>
          <a:p>
            <a:pPr marL="285750" indent="-285750">
              <a:buFont typeface="Arial" panose="020B0604020202020204" pitchFamily="34" charset="0"/>
              <a:buChar char="•"/>
            </a:pPr>
            <a:r>
              <a:rPr lang="en-US" sz="1400"/>
              <a:t>What if the user wants to see all the views but also see the number of Views on Sheets? Too bad.</a:t>
            </a:r>
          </a:p>
          <a:p>
            <a:pPr marL="285750" indent="-285750">
              <a:buFont typeface="Arial" panose="020B0604020202020204" pitchFamily="34" charset="0"/>
              <a:buChar char="•"/>
            </a:pPr>
            <a:r>
              <a:rPr lang="en-US" sz="1400"/>
              <a:t>What if we just want a single button to quickly filter to views on a sheet (all of them)? Also, too bad.</a:t>
            </a:r>
            <a:endParaRPr lang="en-US" sz="1100"/>
          </a:p>
        </p:txBody>
      </p:sp>
      <p:sp>
        <p:nvSpPr>
          <p:cNvPr id="16" name="Rectangle 15">
            <a:extLst>
              <a:ext uri="{FF2B5EF4-FFF2-40B4-BE49-F238E27FC236}">
                <a16:creationId xmlns:a16="http://schemas.microsoft.com/office/drawing/2014/main" id="{003E7972-2EA1-413B-A5DC-BF6A81616284}"/>
              </a:ext>
            </a:extLst>
          </p:cNvPr>
          <p:cNvSpPr/>
          <p:nvPr/>
        </p:nvSpPr>
        <p:spPr>
          <a:xfrm>
            <a:off x="10637520" y="0"/>
            <a:ext cx="1554480" cy="27432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chemeClr val="bg1"/>
                </a:solidFill>
              </a:rPr>
              <a:t>ADVANCED TOPIC</a:t>
            </a:r>
            <a:endParaRPr lang="en-US" sz="1100" b="1">
              <a:solidFill>
                <a:schemeClr val="bg1"/>
              </a:solidFill>
            </a:endParaRPr>
          </a:p>
        </p:txBody>
      </p:sp>
    </p:spTree>
    <p:extLst>
      <p:ext uri="{BB962C8B-B14F-4D97-AF65-F5344CB8AC3E}">
        <p14:creationId xmlns:p14="http://schemas.microsoft.com/office/powerpoint/2010/main" val="29008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1" y="1733782"/>
            <a:ext cx="5207022" cy="1109691"/>
          </a:xfrm>
        </p:spPr>
        <p:txBody>
          <a:bodyPr>
            <a:normAutofit/>
          </a:bodyPr>
          <a:lstStyle/>
          <a:p>
            <a:pPr marL="0" indent="0">
              <a:buNone/>
            </a:pPr>
            <a:r>
              <a:rPr lang="en-US" b="1"/>
              <a:t>Query</a:t>
            </a:r>
            <a:r>
              <a:rPr lang="en-US"/>
              <a:t>: How many views appear in sheets?</a:t>
            </a:r>
          </a:p>
          <a:p>
            <a:pPr marL="0" indent="0">
              <a:buNone/>
            </a:pPr>
            <a:r>
              <a:rPr lang="en-US" b="1"/>
              <a:t>Solution</a:t>
            </a:r>
            <a:r>
              <a:rPr lang="en-US"/>
              <a:t>: 3 different ways of getting this, but different use cases!</a:t>
            </a:r>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Add a new measures and calculated columns</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Example Customization #3</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63</a:t>
            </a:fld>
            <a:endParaRPr lang="en-US"/>
          </a:p>
        </p:txBody>
      </p:sp>
      <p:sp>
        <p:nvSpPr>
          <p:cNvPr id="12" name="Rectangle: Rounded Corners 11">
            <a:extLst>
              <a:ext uri="{FF2B5EF4-FFF2-40B4-BE49-F238E27FC236}">
                <a16:creationId xmlns:a16="http://schemas.microsoft.com/office/drawing/2014/main" id="{159920F0-6D95-49AF-AFD2-42F96269EE3C}"/>
              </a:ext>
            </a:extLst>
          </p:cNvPr>
          <p:cNvSpPr/>
          <p:nvPr/>
        </p:nvSpPr>
        <p:spPr>
          <a:xfrm>
            <a:off x="567850" y="2968222"/>
            <a:ext cx="5796598" cy="1476402"/>
          </a:xfrm>
          <a:prstGeom prst="round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600" b="1"/>
              <a:t>Option 2: Column Calc + Measure</a:t>
            </a:r>
          </a:p>
          <a:p>
            <a:pPr marL="342900" indent="-342900">
              <a:buAutoNum type="arabicPeriod"/>
            </a:pPr>
            <a:r>
              <a:rPr lang="en-US" sz="1400"/>
              <a:t>Create a calculated column in </a:t>
            </a:r>
            <a:r>
              <a:rPr lang="en-US" sz="1400" err="1"/>
              <a:t>View_master</a:t>
            </a:r>
            <a:r>
              <a:rPr lang="en-US" sz="1400"/>
              <a:t> that indicates Yes/No if a view is on a sheet</a:t>
            </a:r>
          </a:p>
          <a:p>
            <a:pPr marL="342900" indent="-342900">
              <a:buAutoNum type="arabicPeriod"/>
            </a:pPr>
            <a:r>
              <a:rPr lang="en-US" sz="1400"/>
              <a:t>Create a measure in </a:t>
            </a:r>
            <a:r>
              <a:rPr lang="en-US" sz="1400" err="1"/>
              <a:t>View_master</a:t>
            </a:r>
            <a:r>
              <a:rPr lang="en-US" sz="1400"/>
              <a:t> that counts rows where [Category] = “Views” and [Sheet Number] is NOT “---”</a:t>
            </a:r>
            <a:br>
              <a:rPr lang="en-US" sz="1400"/>
            </a:br>
            <a:endParaRPr lang="en-US" sz="1400"/>
          </a:p>
          <a:p>
            <a:endParaRPr lang="en-US" sz="1100"/>
          </a:p>
        </p:txBody>
      </p:sp>
      <p:sp>
        <p:nvSpPr>
          <p:cNvPr id="10" name="Flowchart: Internal Storage 9">
            <a:extLst>
              <a:ext uri="{FF2B5EF4-FFF2-40B4-BE49-F238E27FC236}">
                <a16:creationId xmlns:a16="http://schemas.microsoft.com/office/drawing/2014/main" id="{65031F04-A7DD-4DAC-A18E-67487BFF4908}"/>
              </a:ext>
            </a:extLst>
          </p:cNvPr>
          <p:cNvSpPr/>
          <p:nvPr/>
        </p:nvSpPr>
        <p:spPr>
          <a:xfrm>
            <a:off x="7413071" y="1920706"/>
            <a:ext cx="4002502" cy="1109691"/>
          </a:xfrm>
          <a:prstGeom prst="flowChartInternalStorage">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err="1">
                <a:solidFill>
                  <a:schemeClr val="bg2">
                    <a:lumMod val="10000"/>
                  </a:schemeClr>
                </a:solidFill>
                <a:latin typeface="Consolas" panose="020B0609020204030204" pitchFamily="49" charset="0"/>
              </a:rPr>
              <a:t>IsViewOnSheet</a:t>
            </a:r>
            <a:r>
              <a:rPr lang="en-US" sz="1200">
                <a:solidFill>
                  <a:schemeClr val="bg2">
                    <a:lumMod val="10000"/>
                  </a:schemeClr>
                </a:solidFill>
                <a:latin typeface="Consolas" panose="020B0609020204030204" pitchFamily="49" charset="0"/>
              </a:rPr>
              <a:t> = IF(</a:t>
            </a:r>
            <a:br>
              <a:rPr lang="en-US" sz="1200">
                <a:solidFill>
                  <a:schemeClr val="bg2">
                    <a:lumMod val="10000"/>
                  </a:schemeClr>
                </a:solidFill>
                <a:latin typeface="Consolas" panose="020B0609020204030204" pitchFamily="49" charset="0"/>
              </a:rPr>
            </a:br>
            <a:r>
              <a:rPr lang="en-US" sz="1200">
                <a:solidFill>
                  <a:schemeClr val="bg2">
                    <a:lumMod val="10000"/>
                  </a:schemeClr>
                </a:solidFill>
                <a:latin typeface="Consolas" panose="020B0609020204030204" pitchFamily="49" charset="0"/>
              </a:rPr>
              <a:t>   </a:t>
            </a:r>
            <a:r>
              <a:rPr lang="en-US" sz="1200" err="1">
                <a:solidFill>
                  <a:schemeClr val="bg2">
                    <a:lumMod val="10000"/>
                  </a:schemeClr>
                </a:solidFill>
                <a:latin typeface="Consolas" panose="020B0609020204030204" pitchFamily="49" charset="0"/>
              </a:rPr>
              <a:t>Views_master</a:t>
            </a:r>
            <a:r>
              <a:rPr lang="en-US" sz="1200">
                <a:solidFill>
                  <a:schemeClr val="bg2">
                    <a:lumMod val="10000"/>
                  </a:schemeClr>
                </a:solidFill>
                <a:latin typeface="Consolas" panose="020B0609020204030204" pitchFamily="49" charset="0"/>
              </a:rPr>
              <a:t>[Sheet Number] &lt;&gt; "---", </a:t>
            </a:r>
            <a:br>
              <a:rPr lang="en-US" sz="1200">
                <a:solidFill>
                  <a:schemeClr val="bg2">
                    <a:lumMod val="10000"/>
                  </a:schemeClr>
                </a:solidFill>
                <a:latin typeface="Consolas" panose="020B0609020204030204" pitchFamily="49" charset="0"/>
              </a:rPr>
            </a:br>
            <a:r>
              <a:rPr lang="en-US" sz="1200">
                <a:solidFill>
                  <a:schemeClr val="bg2">
                    <a:lumMod val="10000"/>
                  </a:schemeClr>
                </a:solidFill>
                <a:latin typeface="Consolas" panose="020B0609020204030204" pitchFamily="49" charset="0"/>
              </a:rPr>
              <a:t>   "Yes", "No“</a:t>
            </a:r>
            <a:br>
              <a:rPr lang="en-US" sz="1200">
                <a:solidFill>
                  <a:schemeClr val="bg2">
                    <a:lumMod val="10000"/>
                  </a:schemeClr>
                </a:solidFill>
                <a:latin typeface="Consolas" panose="020B0609020204030204" pitchFamily="49" charset="0"/>
              </a:rPr>
            </a:br>
            <a:r>
              <a:rPr lang="en-US" sz="1200">
                <a:solidFill>
                  <a:schemeClr val="bg2">
                    <a:lumMod val="10000"/>
                  </a:schemeClr>
                </a:solidFill>
                <a:latin typeface="Consolas" panose="020B0609020204030204" pitchFamily="49" charset="0"/>
              </a:rPr>
              <a:t>)</a:t>
            </a:r>
          </a:p>
        </p:txBody>
      </p:sp>
      <p:sp>
        <p:nvSpPr>
          <p:cNvPr id="11" name="Flowchart: Internal Storage 10">
            <a:extLst>
              <a:ext uri="{FF2B5EF4-FFF2-40B4-BE49-F238E27FC236}">
                <a16:creationId xmlns:a16="http://schemas.microsoft.com/office/drawing/2014/main" id="{F90BCFF2-923C-45AC-BFC9-046509DE6536}"/>
              </a:ext>
            </a:extLst>
          </p:cNvPr>
          <p:cNvSpPr/>
          <p:nvPr/>
        </p:nvSpPr>
        <p:spPr>
          <a:xfrm>
            <a:off x="7415866" y="4202627"/>
            <a:ext cx="4002502" cy="1595673"/>
          </a:xfrm>
          <a:prstGeom prst="flowChartInternalStorage">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err="1">
                <a:solidFill>
                  <a:schemeClr val="bg2">
                    <a:lumMod val="10000"/>
                  </a:schemeClr>
                </a:solidFill>
                <a:latin typeface="Consolas" panose="020B0609020204030204" pitchFamily="49" charset="0"/>
              </a:rPr>
              <a:t>num_views_on_sheets</a:t>
            </a:r>
            <a:r>
              <a:rPr lang="en-US" sz="1100">
                <a:solidFill>
                  <a:schemeClr val="bg2">
                    <a:lumMod val="10000"/>
                  </a:schemeClr>
                </a:solidFill>
                <a:latin typeface="Consolas" panose="020B0609020204030204" pitchFamily="49" charset="0"/>
              </a:rPr>
              <a:t> = CALCULATE(</a:t>
            </a:r>
          </a:p>
          <a:p>
            <a:r>
              <a:rPr lang="en-US" sz="1100">
                <a:solidFill>
                  <a:schemeClr val="bg2">
                    <a:lumMod val="10000"/>
                  </a:schemeClr>
                </a:solidFill>
                <a:latin typeface="Consolas" panose="020B0609020204030204" pitchFamily="49" charset="0"/>
              </a:rPr>
              <a:t>   COUNTROWS(</a:t>
            </a:r>
            <a:r>
              <a:rPr lang="en-US" sz="1100" err="1">
                <a:solidFill>
                  <a:schemeClr val="bg2">
                    <a:lumMod val="10000"/>
                  </a:schemeClr>
                </a:solidFill>
                <a:latin typeface="Consolas" panose="020B0609020204030204" pitchFamily="49" charset="0"/>
              </a:rPr>
              <a:t>Views_master</a:t>
            </a:r>
            <a:r>
              <a:rPr lang="en-US" sz="1100">
                <a:solidFill>
                  <a:schemeClr val="bg2">
                    <a:lumMod val="10000"/>
                  </a:schemeClr>
                </a:solidFill>
                <a:latin typeface="Consolas" panose="020B0609020204030204" pitchFamily="49" charset="0"/>
              </a:rPr>
              <a:t>),</a:t>
            </a:r>
          </a:p>
          <a:p>
            <a:r>
              <a:rPr lang="en-US" sz="1100">
                <a:solidFill>
                  <a:schemeClr val="bg2">
                    <a:lumMod val="10000"/>
                  </a:schemeClr>
                </a:solidFill>
                <a:latin typeface="Consolas" panose="020B0609020204030204" pitchFamily="49" charset="0"/>
              </a:rPr>
              <a:t>   FILTER(ALL(</a:t>
            </a:r>
            <a:r>
              <a:rPr lang="en-US" sz="1100" err="1">
                <a:solidFill>
                  <a:schemeClr val="bg2">
                    <a:lumMod val="10000"/>
                  </a:schemeClr>
                </a:solidFill>
                <a:latin typeface="Consolas" panose="020B0609020204030204" pitchFamily="49" charset="0"/>
              </a:rPr>
              <a:t>Views_master</a:t>
            </a:r>
            <a:r>
              <a:rPr lang="en-US" sz="1100">
                <a:solidFill>
                  <a:schemeClr val="bg2">
                    <a:lumMod val="10000"/>
                  </a:schemeClr>
                </a:solidFill>
                <a:latin typeface="Consolas" panose="020B0609020204030204" pitchFamily="49" charset="0"/>
              </a:rPr>
              <a:t>),</a:t>
            </a:r>
          </a:p>
          <a:p>
            <a:r>
              <a:rPr lang="en-US" sz="1100">
                <a:solidFill>
                  <a:schemeClr val="bg2">
                    <a:lumMod val="10000"/>
                  </a:schemeClr>
                </a:solidFill>
                <a:latin typeface="Consolas" panose="020B0609020204030204" pitchFamily="49" charset="0"/>
              </a:rPr>
              <a:t>      </a:t>
            </a:r>
            <a:r>
              <a:rPr lang="en-US" sz="1100" err="1">
                <a:solidFill>
                  <a:schemeClr val="bg2">
                    <a:lumMod val="10000"/>
                  </a:schemeClr>
                </a:solidFill>
                <a:latin typeface="Consolas" panose="020B0609020204030204" pitchFamily="49" charset="0"/>
              </a:rPr>
              <a:t>Views_master</a:t>
            </a:r>
            <a:r>
              <a:rPr lang="en-US" sz="1100">
                <a:solidFill>
                  <a:schemeClr val="bg2">
                    <a:lumMod val="10000"/>
                  </a:schemeClr>
                </a:solidFill>
                <a:latin typeface="Consolas" panose="020B0609020204030204" pitchFamily="49" charset="0"/>
              </a:rPr>
              <a:t>[Category] = "Views" &amp;&amp;</a:t>
            </a:r>
          </a:p>
          <a:p>
            <a:r>
              <a:rPr lang="en-US" sz="1100">
                <a:solidFill>
                  <a:schemeClr val="bg2">
                    <a:lumMod val="10000"/>
                  </a:schemeClr>
                </a:solidFill>
                <a:latin typeface="Consolas" panose="020B0609020204030204" pitchFamily="49" charset="0"/>
              </a:rPr>
              <a:t>      </a:t>
            </a:r>
            <a:r>
              <a:rPr lang="en-US" sz="1100" err="1">
                <a:solidFill>
                  <a:schemeClr val="bg2">
                    <a:lumMod val="10000"/>
                  </a:schemeClr>
                </a:solidFill>
                <a:latin typeface="Consolas" panose="020B0609020204030204" pitchFamily="49" charset="0"/>
              </a:rPr>
              <a:t>Views_master</a:t>
            </a:r>
            <a:r>
              <a:rPr lang="en-US" sz="1100">
                <a:solidFill>
                  <a:schemeClr val="bg2">
                    <a:lumMod val="10000"/>
                  </a:schemeClr>
                </a:solidFill>
                <a:latin typeface="Consolas" panose="020B0609020204030204" pitchFamily="49" charset="0"/>
              </a:rPr>
              <a:t>[Sheet Number] &lt;&gt; "---"</a:t>
            </a:r>
          </a:p>
          <a:p>
            <a:r>
              <a:rPr lang="en-US" sz="1100">
                <a:solidFill>
                  <a:schemeClr val="bg2">
                    <a:lumMod val="10000"/>
                  </a:schemeClr>
                </a:solidFill>
                <a:latin typeface="Consolas" panose="020B0609020204030204" pitchFamily="49" charset="0"/>
              </a:rPr>
              <a:t>      )</a:t>
            </a:r>
          </a:p>
          <a:p>
            <a:r>
              <a:rPr lang="en-US" sz="1100">
                <a:solidFill>
                  <a:schemeClr val="bg2">
                    <a:lumMod val="10000"/>
                  </a:schemeClr>
                </a:solidFill>
                <a:latin typeface="Consolas" panose="020B0609020204030204" pitchFamily="49" charset="0"/>
              </a:rPr>
              <a:t>   )</a:t>
            </a:r>
          </a:p>
        </p:txBody>
      </p:sp>
      <p:cxnSp>
        <p:nvCxnSpPr>
          <p:cNvPr id="13" name="Connector: Elbow 12">
            <a:extLst>
              <a:ext uri="{FF2B5EF4-FFF2-40B4-BE49-F238E27FC236}">
                <a16:creationId xmlns:a16="http://schemas.microsoft.com/office/drawing/2014/main" id="{FD78BFE0-BBE3-4D33-B580-9FE9B72A18E9}"/>
              </a:ext>
            </a:extLst>
          </p:cNvPr>
          <p:cNvCxnSpPr>
            <a:cxnSpLocks/>
            <a:endCxn id="10" idx="1"/>
          </p:cNvCxnSpPr>
          <p:nvPr/>
        </p:nvCxnSpPr>
        <p:spPr>
          <a:xfrm flipV="1">
            <a:off x="6364448" y="2475552"/>
            <a:ext cx="1048623" cy="953448"/>
          </a:xfrm>
          <a:prstGeom prst="bentConnector3">
            <a:avLst>
              <a:gd name="adj1" fmla="val 50000"/>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F7E5CAD1-E758-4523-9E1B-DA237CB33FC1}"/>
              </a:ext>
            </a:extLst>
          </p:cNvPr>
          <p:cNvCxnSpPr>
            <a:cxnSpLocks/>
            <a:endCxn id="11" idx="1"/>
          </p:cNvCxnSpPr>
          <p:nvPr/>
        </p:nvCxnSpPr>
        <p:spPr>
          <a:xfrm>
            <a:off x="6364448" y="3983846"/>
            <a:ext cx="1051418" cy="1016618"/>
          </a:xfrm>
          <a:prstGeom prst="bentConnector3">
            <a:avLst>
              <a:gd name="adj1" fmla="val 50000"/>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763726EA-3104-46F6-A64A-2324BF3E50D6}"/>
              </a:ext>
            </a:extLst>
          </p:cNvPr>
          <p:cNvSpPr/>
          <p:nvPr/>
        </p:nvSpPr>
        <p:spPr>
          <a:xfrm>
            <a:off x="567850" y="4569373"/>
            <a:ext cx="5796598" cy="1476402"/>
          </a:xfrm>
          <a:prstGeom prst="round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600" b="1"/>
              <a:t>Do we need both?</a:t>
            </a:r>
          </a:p>
          <a:p>
            <a:r>
              <a:rPr lang="en-US" sz="1100"/>
              <a:t>Yes, if you want to calculate the total views on sheets REGARDLESS of what filters are selected. </a:t>
            </a:r>
          </a:p>
          <a:p>
            <a:endParaRPr lang="en-US" sz="1100"/>
          </a:p>
          <a:p>
            <a:r>
              <a:rPr lang="en-US" sz="1100"/>
              <a:t>For example, if you filter out Sheet A2, you may want to know the SELECTED number of sheets on views versus the TOTAL number of sheets on views.</a:t>
            </a:r>
            <a:endParaRPr lang="en-US" sz="1000"/>
          </a:p>
        </p:txBody>
      </p:sp>
      <p:sp>
        <p:nvSpPr>
          <p:cNvPr id="24" name="Rectangle 23">
            <a:extLst>
              <a:ext uri="{FF2B5EF4-FFF2-40B4-BE49-F238E27FC236}">
                <a16:creationId xmlns:a16="http://schemas.microsoft.com/office/drawing/2014/main" id="{A6439D58-C535-49F4-AC37-85D0D971C8CD}"/>
              </a:ext>
            </a:extLst>
          </p:cNvPr>
          <p:cNvSpPr/>
          <p:nvPr/>
        </p:nvSpPr>
        <p:spPr>
          <a:xfrm>
            <a:off x="10637520" y="0"/>
            <a:ext cx="1554480" cy="27432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chemeClr val="bg1"/>
                </a:solidFill>
              </a:rPr>
              <a:t>ADVANCED TOPIC</a:t>
            </a:r>
            <a:endParaRPr lang="en-US" sz="1100" b="1">
              <a:solidFill>
                <a:schemeClr val="bg1"/>
              </a:solidFill>
            </a:endParaRPr>
          </a:p>
        </p:txBody>
      </p:sp>
    </p:spTree>
    <p:extLst>
      <p:ext uri="{BB962C8B-B14F-4D97-AF65-F5344CB8AC3E}">
        <p14:creationId xmlns:p14="http://schemas.microsoft.com/office/powerpoint/2010/main" val="347423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1" y="1733782"/>
            <a:ext cx="5207022" cy="1109691"/>
          </a:xfrm>
        </p:spPr>
        <p:txBody>
          <a:bodyPr>
            <a:normAutofit/>
          </a:bodyPr>
          <a:lstStyle/>
          <a:p>
            <a:pPr marL="0" indent="0">
              <a:buNone/>
            </a:pPr>
            <a:r>
              <a:rPr lang="en-US" b="1"/>
              <a:t>Query</a:t>
            </a:r>
            <a:r>
              <a:rPr lang="en-US"/>
              <a:t>: How many views appear in sheets?</a:t>
            </a:r>
          </a:p>
          <a:p>
            <a:pPr marL="0" indent="0">
              <a:buNone/>
            </a:pPr>
            <a:r>
              <a:rPr lang="en-US" b="1"/>
              <a:t>Solution</a:t>
            </a:r>
            <a:r>
              <a:rPr lang="en-US"/>
              <a:t>: 3 different ways of getting this, but different use cases!</a:t>
            </a:r>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Add a new measures and calculated columns</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Example Customization #3</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64</a:t>
            </a:fld>
            <a:endParaRPr lang="en-US"/>
          </a:p>
        </p:txBody>
      </p:sp>
      <p:sp>
        <p:nvSpPr>
          <p:cNvPr id="12" name="Rectangle: Rounded Corners 11">
            <a:extLst>
              <a:ext uri="{FF2B5EF4-FFF2-40B4-BE49-F238E27FC236}">
                <a16:creationId xmlns:a16="http://schemas.microsoft.com/office/drawing/2014/main" id="{159920F0-6D95-49AF-AFD2-42F96269EE3C}"/>
              </a:ext>
            </a:extLst>
          </p:cNvPr>
          <p:cNvSpPr/>
          <p:nvPr/>
        </p:nvSpPr>
        <p:spPr>
          <a:xfrm>
            <a:off x="567850" y="2968222"/>
            <a:ext cx="5796598" cy="1476402"/>
          </a:xfrm>
          <a:prstGeom prst="round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600" b="1"/>
              <a:t>Option 2: Column Calc + Measure</a:t>
            </a:r>
          </a:p>
          <a:p>
            <a:pPr marL="342900" indent="-342900">
              <a:buAutoNum type="arabicPeriod"/>
            </a:pPr>
            <a:r>
              <a:rPr lang="en-US" sz="1400"/>
              <a:t>Create a calculated column in </a:t>
            </a:r>
            <a:r>
              <a:rPr lang="en-US" sz="1400" err="1"/>
              <a:t>View_master</a:t>
            </a:r>
            <a:r>
              <a:rPr lang="en-US" sz="1400"/>
              <a:t> that indicates Yes/No if a view is on a sheet</a:t>
            </a:r>
          </a:p>
          <a:p>
            <a:pPr marL="342900" indent="-342900">
              <a:buAutoNum type="arabicPeriod"/>
            </a:pPr>
            <a:r>
              <a:rPr lang="en-US" sz="1400"/>
              <a:t>Create a measure in </a:t>
            </a:r>
            <a:r>
              <a:rPr lang="en-US" sz="1400" err="1"/>
              <a:t>View_master</a:t>
            </a:r>
            <a:r>
              <a:rPr lang="en-US" sz="1400"/>
              <a:t> that counts rows where [Category] = “Views” and [Sheet Number] is NOT “---”</a:t>
            </a:r>
            <a:br>
              <a:rPr lang="en-US" sz="1400"/>
            </a:br>
            <a:endParaRPr lang="en-US" sz="1400"/>
          </a:p>
          <a:p>
            <a:endParaRPr lang="en-US" sz="1100"/>
          </a:p>
        </p:txBody>
      </p:sp>
      <p:pic>
        <p:nvPicPr>
          <p:cNvPr id="5" name="Picture 4">
            <a:extLst>
              <a:ext uri="{FF2B5EF4-FFF2-40B4-BE49-F238E27FC236}">
                <a16:creationId xmlns:a16="http://schemas.microsoft.com/office/drawing/2014/main" id="{568F1ABC-4844-4417-9164-4DAEE20C336F}"/>
              </a:ext>
            </a:extLst>
          </p:cNvPr>
          <p:cNvPicPr>
            <a:picLocks noChangeAspect="1"/>
          </p:cNvPicPr>
          <p:nvPr/>
        </p:nvPicPr>
        <p:blipFill rotWithShape="1">
          <a:blip r:embed="rId2"/>
          <a:srcRect t="345"/>
          <a:stretch/>
        </p:blipFill>
        <p:spPr>
          <a:xfrm>
            <a:off x="7250141" y="1205798"/>
            <a:ext cx="4256058" cy="5140796"/>
          </a:xfrm>
          <a:prstGeom prst="rect">
            <a:avLst/>
          </a:prstGeom>
        </p:spPr>
      </p:pic>
      <p:sp>
        <p:nvSpPr>
          <p:cNvPr id="14" name="Rectangle: Rounded Corners 13">
            <a:extLst>
              <a:ext uri="{FF2B5EF4-FFF2-40B4-BE49-F238E27FC236}">
                <a16:creationId xmlns:a16="http://schemas.microsoft.com/office/drawing/2014/main" id="{6D0C1135-2F0D-45A0-8DD6-CD7493637304}"/>
              </a:ext>
            </a:extLst>
          </p:cNvPr>
          <p:cNvSpPr/>
          <p:nvPr/>
        </p:nvSpPr>
        <p:spPr>
          <a:xfrm>
            <a:off x="10334275" y="5367776"/>
            <a:ext cx="1655590" cy="764573"/>
          </a:xfrm>
          <a:prstGeom prst="round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200"/>
              <a:t>When A2 is filtered out, only 6/11 views on sheets remain</a:t>
            </a:r>
            <a:endParaRPr lang="en-US" sz="800"/>
          </a:p>
        </p:txBody>
      </p:sp>
      <p:cxnSp>
        <p:nvCxnSpPr>
          <p:cNvPr id="15" name="Connector: Elbow 14">
            <a:extLst>
              <a:ext uri="{FF2B5EF4-FFF2-40B4-BE49-F238E27FC236}">
                <a16:creationId xmlns:a16="http://schemas.microsoft.com/office/drawing/2014/main" id="{B7AFAD0D-5DDF-49FA-8295-42E1CCEECDA5}"/>
              </a:ext>
            </a:extLst>
          </p:cNvPr>
          <p:cNvCxnSpPr>
            <a:cxnSpLocks/>
          </p:cNvCxnSpPr>
          <p:nvPr/>
        </p:nvCxnSpPr>
        <p:spPr>
          <a:xfrm rot="16200000" flipV="1">
            <a:off x="9481442" y="3457318"/>
            <a:ext cx="3356096" cy="464820"/>
          </a:xfrm>
          <a:prstGeom prst="bentConnector3">
            <a:avLst>
              <a:gd name="adj1" fmla="val 50000"/>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7E18BD3-8BFA-4308-8786-315E32E22715}"/>
              </a:ext>
            </a:extLst>
          </p:cNvPr>
          <p:cNvSpPr/>
          <p:nvPr/>
        </p:nvSpPr>
        <p:spPr>
          <a:xfrm>
            <a:off x="8275320" y="5554980"/>
            <a:ext cx="2058954" cy="45720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6FA761D4-54D2-4981-BD6E-260566FBDBB4}"/>
              </a:ext>
            </a:extLst>
          </p:cNvPr>
          <p:cNvSpPr/>
          <p:nvPr/>
        </p:nvSpPr>
        <p:spPr>
          <a:xfrm>
            <a:off x="8822482" y="511406"/>
            <a:ext cx="3023586" cy="501498"/>
          </a:xfrm>
          <a:prstGeom prst="round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200"/>
              <a:t>YES/NO Column allows us to select ALL views on sheets (rather than individually)</a:t>
            </a:r>
            <a:endParaRPr lang="en-US" sz="800"/>
          </a:p>
        </p:txBody>
      </p:sp>
      <p:sp>
        <p:nvSpPr>
          <p:cNvPr id="22" name="Rectangle 21">
            <a:extLst>
              <a:ext uri="{FF2B5EF4-FFF2-40B4-BE49-F238E27FC236}">
                <a16:creationId xmlns:a16="http://schemas.microsoft.com/office/drawing/2014/main" id="{D2B4C679-985C-4403-BD5D-D58C711E76E3}"/>
              </a:ext>
            </a:extLst>
          </p:cNvPr>
          <p:cNvSpPr/>
          <p:nvPr/>
        </p:nvSpPr>
        <p:spPr>
          <a:xfrm>
            <a:off x="8172941" y="1733782"/>
            <a:ext cx="1565419" cy="696998"/>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or: Elbow 22">
            <a:extLst>
              <a:ext uri="{FF2B5EF4-FFF2-40B4-BE49-F238E27FC236}">
                <a16:creationId xmlns:a16="http://schemas.microsoft.com/office/drawing/2014/main" id="{979AC3A3-359C-4C87-AC7E-508FD708D658}"/>
              </a:ext>
            </a:extLst>
          </p:cNvPr>
          <p:cNvCxnSpPr>
            <a:cxnSpLocks/>
            <a:stCxn id="21" idx="2"/>
            <a:endCxn id="22" idx="0"/>
          </p:cNvCxnSpPr>
          <p:nvPr/>
        </p:nvCxnSpPr>
        <p:spPr>
          <a:xfrm rot="5400000">
            <a:off x="9284524" y="684031"/>
            <a:ext cx="720878" cy="1378624"/>
          </a:xfrm>
          <a:prstGeom prst="bentConnector3">
            <a:avLst>
              <a:gd name="adj1" fmla="val 75369"/>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63EB557B-2963-45AA-9D3E-6421A0A1899B}"/>
              </a:ext>
            </a:extLst>
          </p:cNvPr>
          <p:cNvSpPr/>
          <p:nvPr/>
        </p:nvSpPr>
        <p:spPr>
          <a:xfrm>
            <a:off x="567850" y="4569373"/>
            <a:ext cx="5796598" cy="1476402"/>
          </a:xfrm>
          <a:prstGeom prst="round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600" b="1"/>
              <a:t>Are there other ways?</a:t>
            </a:r>
          </a:p>
          <a:p>
            <a:r>
              <a:rPr lang="en-US" sz="1200"/>
              <a:t>Yep! Can create a calculated column in </a:t>
            </a:r>
            <a:r>
              <a:rPr lang="en-US" sz="1200" err="1"/>
              <a:t>Sheets_master</a:t>
            </a:r>
            <a:r>
              <a:rPr lang="en-US" sz="1200"/>
              <a:t> to find the total number of views per sheet (rather than </a:t>
            </a:r>
            <a:r>
              <a:rPr lang="en-US" sz="1200" err="1"/>
              <a:t>Views_master</a:t>
            </a:r>
            <a:r>
              <a:rPr lang="en-US" sz="1200"/>
              <a:t>) table, then add these numbers.</a:t>
            </a:r>
          </a:p>
          <a:p>
            <a:endParaRPr lang="en-US" sz="1200"/>
          </a:p>
          <a:p>
            <a:r>
              <a:rPr lang="en-US" sz="1200"/>
              <a:t>Advantageous b/c it gives you the views PER sheet as a filterable column, rather than a dynamic calculation (which cannot be used as a slicer). </a:t>
            </a:r>
            <a:endParaRPr lang="en-US" sz="1050"/>
          </a:p>
        </p:txBody>
      </p:sp>
      <p:sp>
        <p:nvSpPr>
          <p:cNvPr id="28" name="Rectangle 27">
            <a:extLst>
              <a:ext uri="{FF2B5EF4-FFF2-40B4-BE49-F238E27FC236}">
                <a16:creationId xmlns:a16="http://schemas.microsoft.com/office/drawing/2014/main" id="{50DF0716-1C5E-4803-991F-DDFFEA30C430}"/>
              </a:ext>
            </a:extLst>
          </p:cNvPr>
          <p:cNvSpPr/>
          <p:nvPr/>
        </p:nvSpPr>
        <p:spPr>
          <a:xfrm>
            <a:off x="10637520" y="0"/>
            <a:ext cx="1554480" cy="27432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chemeClr val="bg1"/>
                </a:solidFill>
              </a:rPr>
              <a:t>ADVANCED TOPIC</a:t>
            </a:r>
            <a:endParaRPr lang="en-US" sz="1100" b="1">
              <a:solidFill>
                <a:schemeClr val="bg1"/>
              </a:solidFill>
            </a:endParaRPr>
          </a:p>
        </p:txBody>
      </p:sp>
    </p:spTree>
    <p:extLst>
      <p:ext uri="{BB962C8B-B14F-4D97-AF65-F5344CB8AC3E}">
        <p14:creationId xmlns:p14="http://schemas.microsoft.com/office/powerpoint/2010/main" val="413815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1C20CB7-ABCC-8D44-A281-F0F7E4D18A95}"/>
              </a:ext>
            </a:extLst>
          </p:cNvPr>
          <p:cNvSpPr txBox="1"/>
          <p:nvPr/>
        </p:nvSpPr>
        <p:spPr>
          <a:xfrm>
            <a:off x="696478" y="1371600"/>
            <a:ext cx="5229659" cy="4800600"/>
          </a:xfrm>
          <a:prstGeom prst="rect">
            <a:avLst/>
          </a:prstGeom>
          <a:noFill/>
        </p:spPr>
        <p:txBody>
          <a:bodyPr wrap="square" lIns="0" tIns="0" rIns="0" bIns="0" rtlCol="0">
            <a:noAutofit/>
          </a:bodyPr>
          <a:lstStyle/>
          <a:p>
            <a:r>
              <a:rPr lang="en-US" sz="1200" b="1">
                <a:solidFill>
                  <a:schemeClr val="tx2"/>
                </a:solidFill>
              </a:rPr>
              <a:t>Working with Master Layouts</a:t>
            </a:r>
            <a:endParaRPr lang="en-US" sz="1200">
              <a:solidFill>
                <a:schemeClr val="tx2"/>
              </a:solidFill>
            </a:endParaRPr>
          </a:p>
          <a:p>
            <a:r>
              <a:rPr lang="en-US" sz="1200"/>
              <a:t>We’ve provided an array of slide layouts to maintain consistency and ease of use. You can select these layouts when creating a new slide, and you can change the layouts of existing slides as desired (some adjustments may be required after switching layouts). These layouts contain placeholders for images. Clicking the Reset button will restore the default styles and positions of these elements. </a:t>
            </a:r>
          </a:p>
        </p:txBody>
      </p:sp>
      <p:pic>
        <p:nvPicPr>
          <p:cNvPr id="12" name="Picture 11">
            <a:extLst>
              <a:ext uri="{FF2B5EF4-FFF2-40B4-BE49-F238E27FC236}">
                <a16:creationId xmlns:a16="http://schemas.microsoft.com/office/drawing/2014/main" id="{05A9ACD0-C0CD-3246-AD0E-847E4A09CA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800" y="2805149"/>
            <a:ext cx="3614057" cy="3072319"/>
          </a:xfrm>
          <a:prstGeom prst="rect">
            <a:avLst/>
          </a:prstGeom>
        </p:spPr>
      </p:pic>
      <p:sp>
        <p:nvSpPr>
          <p:cNvPr id="7" name="Title 6">
            <a:extLst>
              <a:ext uri="{FF2B5EF4-FFF2-40B4-BE49-F238E27FC236}">
                <a16:creationId xmlns:a16="http://schemas.microsoft.com/office/drawing/2014/main" id="{DA5C1984-F04A-9048-AA53-72136C36FDB6}"/>
              </a:ext>
            </a:extLst>
          </p:cNvPr>
          <p:cNvSpPr>
            <a:spLocks noGrp="1"/>
          </p:cNvSpPr>
          <p:nvPr>
            <p:ph type="title"/>
          </p:nvPr>
        </p:nvSpPr>
        <p:spPr/>
        <p:txBody>
          <a:bodyPr/>
          <a:lstStyle/>
          <a:p>
            <a:r>
              <a:rPr lang="en-US"/>
              <a:t>User Notes</a:t>
            </a:r>
          </a:p>
        </p:txBody>
      </p:sp>
      <p:sp>
        <p:nvSpPr>
          <p:cNvPr id="8" name="Rectangle 7">
            <a:extLst>
              <a:ext uri="{FF2B5EF4-FFF2-40B4-BE49-F238E27FC236}">
                <a16:creationId xmlns:a16="http://schemas.microsoft.com/office/drawing/2014/main" id="{EB407569-CA0B-E24F-A308-3EA90858FB6F}"/>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9FB9A3F-A0AE-194A-9440-D20158DDBCD7}"/>
              </a:ext>
            </a:extLst>
          </p:cNvPr>
          <p:cNvSpPr txBox="1"/>
          <p:nvPr/>
        </p:nvSpPr>
        <p:spPr>
          <a:xfrm>
            <a:off x="6276541" y="1371600"/>
            <a:ext cx="5229659" cy="4800600"/>
          </a:xfrm>
          <a:prstGeom prst="rect">
            <a:avLst/>
          </a:prstGeom>
          <a:noFill/>
        </p:spPr>
        <p:txBody>
          <a:bodyPr wrap="square" lIns="0" tIns="0" rIns="0" bIns="0" rtlCol="0">
            <a:noAutofit/>
          </a:bodyPr>
          <a:lstStyle/>
          <a:p>
            <a:r>
              <a:rPr lang="en-US" sz="1200" b="1">
                <a:solidFill>
                  <a:schemeClr val="tx2"/>
                </a:solidFill>
              </a:rPr>
              <a:t>Moving Slides Between Documents</a:t>
            </a:r>
          </a:p>
          <a:p>
            <a:r>
              <a:rPr lang="en-US" sz="1200"/>
              <a:t>Slides pasted from other presentations will assume the new styles of this template unless the Keep Source Formatting option is selected when pasting. Layouts with the same name (such as “Title and Content”) will map to the correct layout in this template. And you can change the layouts of pasted slides to one of the new layouts (some adjustments may be required after switching layouts). </a:t>
            </a:r>
          </a:p>
          <a:p>
            <a:endParaRPr lang="en-US" sz="1200"/>
          </a:p>
          <a:p>
            <a:r>
              <a:rPr lang="en-US" sz="1200" b="1">
                <a:solidFill>
                  <a:schemeClr val="tx2"/>
                </a:solidFill>
              </a:rPr>
              <a:t>Header/Footer</a:t>
            </a:r>
          </a:p>
          <a:p>
            <a:r>
              <a:rPr lang="en-US" sz="1200"/>
              <a:t>The master layout contains placeholders for slide number, date and footer. You may add or remove these elements from all, or selected, slides by using the Insert &gt; Header &amp; Footer function.</a:t>
            </a:r>
          </a:p>
        </p:txBody>
      </p:sp>
      <p:pic>
        <p:nvPicPr>
          <p:cNvPr id="3" name="Picture 2">
            <a:extLst>
              <a:ext uri="{FF2B5EF4-FFF2-40B4-BE49-F238E27FC236}">
                <a16:creationId xmlns:a16="http://schemas.microsoft.com/office/drawing/2014/main" id="{24722F88-8537-254C-ACEE-37907AF0417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76541" y="3646714"/>
            <a:ext cx="1953999" cy="2714171"/>
          </a:xfrm>
          <a:prstGeom prst="rect">
            <a:avLst/>
          </a:prstGeom>
        </p:spPr>
      </p:pic>
      <p:sp>
        <p:nvSpPr>
          <p:cNvPr id="2" name="Slide Number Placeholder 1">
            <a:extLst>
              <a:ext uri="{FF2B5EF4-FFF2-40B4-BE49-F238E27FC236}">
                <a16:creationId xmlns:a16="http://schemas.microsoft.com/office/drawing/2014/main" id="{B498FD74-AB46-DA4F-944C-1A120E81BE81}"/>
              </a:ext>
            </a:extLst>
          </p:cNvPr>
          <p:cNvSpPr>
            <a:spLocks noGrp="1"/>
          </p:cNvSpPr>
          <p:nvPr>
            <p:ph type="sldNum" sz="quarter" idx="12"/>
          </p:nvPr>
        </p:nvSpPr>
        <p:spPr/>
        <p:txBody>
          <a:bodyPr/>
          <a:lstStyle/>
          <a:p>
            <a:fld id="{F98463DB-7B07-6943-80E3-B9A8273C7E22}" type="slidenum">
              <a:rPr lang="en-US" smtClean="0"/>
              <a:pPr/>
              <a:t>65</a:t>
            </a:fld>
            <a:endParaRPr lang="en-US"/>
          </a:p>
        </p:txBody>
      </p:sp>
      <p:sp>
        <p:nvSpPr>
          <p:cNvPr id="5" name="TextBox 4">
            <a:extLst>
              <a:ext uri="{FF2B5EF4-FFF2-40B4-BE49-F238E27FC236}">
                <a16:creationId xmlns:a16="http://schemas.microsoft.com/office/drawing/2014/main" id="{6705D7EA-2EF5-4322-B7CF-9CF999D7C69D}"/>
              </a:ext>
            </a:extLst>
          </p:cNvPr>
          <p:cNvSpPr txBox="1"/>
          <p:nvPr/>
        </p:nvSpPr>
        <p:spPr>
          <a:xfrm>
            <a:off x="6276541" y="457200"/>
            <a:ext cx="3126951" cy="321275"/>
          </a:xfrm>
          <a:prstGeom prst="rect">
            <a:avLst/>
          </a:prstGeom>
          <a:solidFill>
            <a:schemeClr val="tx1">
              <a:lumMod val="50000"/>
            </a:schemeClr>
          </a:solidFill>
        </p:spPr>
        <p:txBody>
          <a:bodyPr wrap="square" lIns="0" tIns="0" rIns="0" bIns="0" rtlCol="0">
            <a:noAutofit/>
          </a:bodyPr>
          <a:lstStyle/>
          <a:p>
            <a:pPr algn="ctr"/>
            <a:r>
              <a:rPr lang="en-US">
                <a:solidFill>
                  <a:schemeClr val="bg1"/>
                </a:solidFill>
              </a:rPr>
              <a:t>Updated: September 3, 2021</a:t>
            </a:r>
          </a:p>
        </p:txBody>
      </p:sp>
    </p:spTree>
    <p:extLst>
      <p:ext uri="{BB962C8B-B14F-4D97-AF65-F5344CB8AC3E}">
        <p14:creationId xmlns:p14="http://schemas.microsoft.com/office/powerpoint/2010/main" val="4008415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A5C1984-F04A-9048-AA53-72136C36FDB6}"/>
              </a:ext>
            </a:extLst>
          </p:cNvPr>
          <p:cNvSpPr>
            <a:spLocks noGrp="1"/>
          </p:cNvSpPr>
          <p:nvPr>
            <p:ph type="title"/>
          </p:nvPr>
        </p:nvSpPr>
        <p:spPr/>
        <p:txBody>
          <a:bodyPr/>
          <a:lstStyle/>
          <a:p>
            <a:r>
              <a:rPr lang="en-US"/>
              <a:t>User Notes</a:t>
            </a:r>
          </a:p>
        </p:txBody>
      </p:sp>
      <p:sp>
        <p:nvSpPr>
          <p:cNvPr id="9" name="TextBox 8">
            <a:extLst>
              <a:ext uri="{FF2B5EF4-FFF2-40B4-BE49-F238E27FC236}">
                <a16:creationId xmlns:a16="http://schemas.microsoft.com/office/drawing/2014/main" id="{A1C20CB7-ABCC-8D44-A281-F0F7E4D18A95}"/>
              </a:ext>
            </a:extLst>
          </p:cNvPr>
          <p:cNvSpPr txBox="1"/>
          <p:nvPr/>
        </p:nvSpPr>
        <p:spPr>
          <a:xfrm>
            <a:off x="696478" y="1371600"/>
            <a:ext cx="5692892" cy="4800600"/>
          </a:xfrm>
          <a:prstGeom prst="rect">
            <a:avLst/>
          </a:prstGeom>
          <a:noFill/>
        </p:spPr>
        <p:txBody>
          <a:bodyPr wrap="square" lIns="0" tIns="0" rIns="0" bIns="0" rtlCol="0">
            <a:noAutofit/>
          </a:bodyPr>
          <a:lstStyle/>
          <a:p>
            <a:r>
              <a:rPr lang="en-US" sz="1200" b="1">
                <a:solidFill>
                  <a:schemeClr val="tx2"/>
                </a:solidFill>
              </a:rPr>
              <a:t>General Typographic Style</a:t>
            </a:r>
          </a:p>
          <a:p>
            <a:r>
              <a:rPr lang="en-US" sz="1200"/>
              <a:t>The default styles embedded in this template will meet virtually all your needs in prescribing typographic style. Their consistent use is an important part of the brand. On rare occasions, you may need to create a new style not found in this template. Please keep the following principles in mind:</a:t>
            </a:r>
          </a:p>
          <a:p>
            <a:endParaRPr lang="en-US" sz="1200"/>
          </a:p>
          <a:p>
            <a:pPr marL="171450" indent="-171450">
              <a:buFont typeface="Arial" panose="020B0604020202020204" pitchFamily="34" charset="0"/>
              <a:buChar char="•"/>
            </a:pPr>
            <a:r>
              <a:rPr lang="en-US" sz="1200"/>
              <a:t>This template uses the Arial font.</a:t>
            </a:r>
          </a:p>
          <a:p>
            <a:pPr marL="171450" indent="-171450">
              <a:buFont typeface="Arial" panose="020B0604020202020204" pitchFamily="34" charset="0"/>
              <a:buChar char="•"/>
            </a:pPr>
            <a:r>
              <a:rPr lang="en-US" sz="1200"/>
              <a:t>Only use the flush-left, ragged-right format, never justified.</a:t>
            </a:r>
          </a:p>
          <a:p>
            <a:pPr marL="171450" indent="-171450">
              <a:buFont typeface="Arial" panose="020B0604020202020204" pitchFamily="34" charset="0"/>
              <a:buChar char="•"/>
            </a:pPr>
            <a:r>
              <a:rPr lang="en-US" sz="1200"/>
              <a:t>Slide titles and headings should be uppercase and in boldface.</a:t>
            </a:r>
          </a:p>
          <a:p>
            <a:pPr marL="171450" indent="-171450">
              <a:buFont typeface="Arial" panose="020B0604020202020204" pitchFamily="34" charset="0"/>
              <a:buChar char="•"/>
            </a:pPr>
            <a:r>
              <a:rPr lang="en-US" sz="1200"/>
              <a:t>Except for image credits, at 8 pt., the minimum font size should be 18 </a:t>
            </a:r>
            <a:r>
              <a:rPr lang="en-US" sz="1200" err="1"/>
              <a:t>pt</a:t>
            </a:r>
            <a:r>
              <a:rPr lang="en-US" sz="1200"/>
              <a:t> for body.</a:t>
            </a:r>
          </a:p>
          <a:p>
            <a:pPr marL="171450" indent="-171450">
              <a:buFont typeface="Arial" panose="020B0604020202020204" pitchFamily="34" charset="0"/>
              <a:buChar char="•"/>
            </a:pPr>
            <a:r>
              <a:rPr lang="en-US" sz="1200"/>
              <a:t>Refer to the “Color Usage” section for type color.</a:t>
            </a:r>
          </a:p>
          <a:p>
            <a:pPr marL="171450" indent="-171450">
              <a:buFont typeface="Arial" panose="020B0604020202020204" pitchFamily="34" charset="0"/>
              <a:buChar char="•"/>
            </a:pPr>
            <a:r>
              <a:rPr lang="en-US" sz="1200"/>
              <a:t>Lorem ipsum is the industry standard placeholder for copy. </a:t>
            </a:r>
          </a:p>
          <a:p>
            <a:pPr marL="171450" indent="-171450">
              <a:buFont typeface="Arial" panose="020B0604020202020204" pitchFamily="34" charset="0"/>
              <a:buChar char="•"/>
            </a:pPr>
            <a:endParaRPr lang="en-US" sz="1200"/>
          </a:p>
          <a:p>
            <a:r>
              <a:rPr lang="en-US" sz="1200"/>
              <a:t>In some layouts, the correct type styles can be achieved by clicking the Increase List Level button on the Home tab:</a:t>
            </a:r>
          </a:p>
          <a:p>
            <a:endParaRPr lang="en-US" sz="1200"/>
          </a:p>
        </p:txBody>
      </p:sp>
      <p:sp>
        <p:nvSpPr>
          <p:cNvPr id="13" name="TextBox 12">
            <a:extLst>
              <a:ext uri="{FF2B5EF4-FFF2-40B4-BE49-F238E27FC236}">
                <a16:creationId xmlns:a16="http://schemas.microsoft.com/office/drawing/2014/main" id="{69FB9A3F-A0AE-194A-9440-D20158DDBCD7}"/>
              </a:ext>
            </a:extLst>
          </p:cNvPr>
          <p:cNvSpPr txBox="1"/>
          <p:nvPr/>
        </p:nvSpPr>
        <p:spPr>
          <a:xfrm>
            <a:off x="6733741" y="1371600"/>
            <a:ext cx="4673399" cy="4800600"/>
          </a:xfrm>
          <a:prstGeom prst="rect">
            <a:avLst/>
          </a:prstGeom>
          <a:noFill/>
        </p:spPr>
        <p:txBody>
          <a:bodyPr wrap="square" lIns="0" tIns="0" rIns="0" bIns="0" rtlCol="0">
            <a:noAutofit/>
          </a:bodyPr>
          <a:lstStyle/>
          <a:p>
            <a:r>
              <a:rPr lang="en-US" sz="1200" b="1">
                <a:solidFill>
                  <a:schemeClr val="tx2"/>
                </a:solidFill>
              </a:rPr>
              <a:t>Color Usage</a:t>
            </a:r>
          </a:p>
          <a:p>
            <a:r>
              <a:rPr lang="en-US" sz="1200"/>
              <a:t>Follow these suggestions to maintain a consistent visual brand, and to highlight important content without being distracting.</a:t>
            </a:r>
          </a:p>
          <a:p>
            <a:endParaRPr lang="en-US" sz="1200"/>
          </a:p>
          <a:p>
            <a:endParaRPr lang="en-US" sz="1200"/>
          </a:p>
          <a:p>
            <a:endParaRPr lang="en-US" sz="1200"/>
          </a:p>
          <a:p>
            <a:endParaRPr lang="en-US" sz="1200"/>
          </a:p>
          <a:p>
            <a:endParaRPr lang="en-US" sz="1200" b="1"/>
          </a:p>
          <a:p>
            <a:r>
              <a:rPr lang="en-US" sz="1200" i="1"/>
              <a:t>Text Color:</a:t>
            </a:r>
          </a:p>
          <a:p>
            <a:r>
              <a:rPr lang="en-US" sz="1200"/>
              <a:t>Main body text is </a:t>
            </a:r>
            <a:r>
              <a:rPr lang="en-US" sz="1200" b="1"/>
              <a:t>R=99 G=102 B=106</a:t>
            </a:r>
            <a:r>
              <a:rPr lang="en-US" sz="1200"/>
              <a:t>.</a:t>
            </a:r>
          </a:p>
          <a:p>
            <a:r>
              <a:rPr lang="en-US" sz="1200"/>
              <a:t>Slide titles and headings are </a:t>
            </a:r>
            <a:r>
              <a:rPr lang="en-US" sz="1200" b="1">
                <a:solidFill>
                  <a:schemeClr val="tx2"/>
                </a:solidFill>
              </a:rPr>
              <a:t>R=0 G=62 B=81</a:t>
            </a:r>
            <a:r>
              <a:rPr lang="en-US" sz="1200">
                <a:solidFill>
                  <a:schemeClr val="tx2"/>
                </a:solidFill>
              </a:rPr>
              <a:t>.</a:t>
            </a:r>
          </a:p>
          <a:p>
            <a:r>
              <a:rPr lang="en-US" sz="1200" b="1">
                <a:solidFill>
                  <a:schemeClr val="accent5"/>
                </a:solidFill>
              </a:rPr>
              <a:t>R=212 G=69 B=29 </a:t>
            </a:r>
            <a:r>
              <a:rPr lang="en-US" sz="1200"/>
              <a:t>and </a:t>
            </a:r>
            <a:r>
              <a:rPr lang="en-US" sz="1200" b="1">
                <a:solidFill>
                  <a:schemeClr val="accent2"/>
                </a:solidFill>
              </a:rPr>
              <a:t>R=0 G=163 B=173 </a:t>
            </a:r>
            <a:r>
              <a:rPr lang="en-US" sz="1200"/>
              <a:t>may be used sparingly to highlight small portions of important text.</a:t>
            </a:r>
          </a:p>
          <a:p>
            <a:endParaRPr lang="en-US" sz="1200" b="1"/>
          </a:p>
          <a:p>
            <a:r>
              <a:rPr lang="en-US" sz="1200" i="1"/>
              <a:t>Background Colors:</a:t>
            </a:r>
          </a:p>
          <a:p>
            <a:r>
              <a:rPr lang="en-US" sz="1200"/>
              <a:t>As a rule, </a:t>
            </a:r>
            <a:r>
              <a:rPr lang="en-US" sz="1200" b="1">
                <a:solidFill>
                  <a:schemeClr val="accent1"/>
                </a:solidFill>
              </a:rPr>
              <a:t>R=0 G=49 B=60 </a:t>
            </a:r>
            <a:r>
              <a:rPr lang="en-US" sz="1200"/>
              <a:t>and </a:t>
            </a:r>
            <a:r>
              <a:rPr lang="en-US" sz="1200" b="1">
                <a:solidFill>
                  <a:schemeClr val="accent2"/>
                </a:solidFill>
              </a:rPr>
              <a:t>R=0 G=163 B=173</a:t>
            </a:r>
            <a:r>
              <a:rPr lang="en-US" sz="1200"/>
              <a:t> are the primary, dominant background colors throughout the document, and should be the only colors to appear in large areas.</a:t>
            </a:r>
          </a:p>
          <a:p>
            <a:endParaRPr lang="en-US" sz="1200" b="1"/>
          </a:p>
          <a:p>
            <a:r>
              <a:rPr lang="en-US" sz="1200" i="1"/>
              <a:t>Accent Colors:</a:t>
            </a:r>
          </a:p>
          <a:p>
            <a:r>
              <a:rPr lang="en-US" sz="1200" b="1">
                <a:solidFill>
                  <a:schemeClr val="accent5"/>
                </a:solidFill>
              </a:rPr>
              <a:t>R=212 G=69 B=29</a:t>
            </a:r>
            <a:r>
              <a:rPr lang="en-US" sz="1200"/>
              <a:t> and </a:t>
            </a:r>
            <a:r>
              <a:rPr lang="en-US" sz="1200" b="1">
                <a:solidFill>
                  <a:schemeClr val="accent3"/>
                </a:solidFill>
              </a:rPr>
              <a:t>R=136 G=219 B=223 </a:t>
            </a:r>
            <a:r>
              <a:rPr lang="en-US" sz="1200"/>
              <a:t>should be used sparingly, appearing mainly in small graphic elements, charts and graphs.</a:t>
            </a:r>
          </a:p>
          <a:p>
            <a:pPr algn="l"/>
            <a:endParaRPr lang="en-US" sz="1200"/>
          </a:p>
        </p:txBody>
      </p:sp>
      <p:pic>
        <p:nvPicPr>
          <p:cNvPr id="3" name="Picture 2">
            <a:extLst>
              <a:ext uri="{FF2B5EF4-FFF2-40B4-BE49-F238E27FC236}">
                <a16:creationId xmlns:a16="http://schemas.microsoft.com/office/drawing/2014/main" id="{9227DB9A-2FE1-AC41-9337-74749FBD1B6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33741" y="2013857"/>
            <a:ext cx="1764774" cy="504212"/>
          </a:xfrm>
          <a:prstGeom prst="rect">
            <a:avLst/>
          </a:prstGeom>
        </p:spPr>
      </p:pic>
      <p:sp>
        <p:nvSpPr>
          <p:cNvPr id="10" name="Rectangle 9">
            <a:extLst>
              <a:ext uri="{FF2B5EF4-FFF2-40B4-BE49-F238E27FC236}">
                <a16:creationId xmlns:a16="http://schemas.microsoft.com/office/drawing/2014/main" id="{86A7BC08-D703-0D43-8051-6A95886F83F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D265653-558B-FD46-9815-8FF29CBB855F}"/>
              </a:ext>
            </a:extLst>
          </p:cNvPr>
          <p:cNvPicPr>
            <a:picLocks noChangeAspect="1"/>
          </p:cNvPicPr>
          <p:nvPr/>
        </p:nvPicPr>
        <p:blipFill>
          <a:blip r:embed="rId4"/>
          <a:stretch>
            <a:fillRect/>
          </a:stretch>
        </p:blipFill>
        <p:spPr>
          <a:xfrm>
            <a:off x="2783724" y="3956086"/>
            <a:ext cx="406400" cy="330200"/>
          </a:xfrm>
          <a:prstGeom prst="rect">
            <a:avLst/>
          </a:prstGeom>
        </p:spPr>
      </p:pic>
      <p:pic>
        <p:nvPicPr>
          <p:cNvPr id="6" name="Picture 5">
            <a:extLst>
              <a:ext uri="{FF2B5EF4-FFF2-40B4-BE49-F238E27FC236}">
                <a16:creationId xmlns:a16="http://schemas.microsoft.com/office/drawing/2014/main" id="{CCB0A31A-40B8-1B4E-8D38-9E0B0EA8452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5799" y="4542318"/>
            <a:ext cx="3046615" cy="1460452"/>
          </a:xfrm>
          <a:prstGeom prst="rect">
            <a:avLst/>
          </a:prstGeom>
        </p:spPr>
      </p:pic>
      <p:sp>
        <p:nvSpPr>
          <p:cNvPr id="8" name="TextBox 7">
            <a:extLst>
              <a:ext uri="{FF2B5EF4-FFF2-40B4-BE49-F238E27FC236}">
                <a16:creationId xmlns:a16="http://schemas.microsoft.com/office/drawing/2014/main" id="{B2648B33-724A-C64F-AAEB-EC0B0C45959D}"/>
              </a:ext>
            </a:extLst>
          </p:cNvPr>
          <p:cNvSpPr txBox="1"/>
          <p:nvPr/>
        </p:nvSpPr>
        <p:spPr>
          <a:xfrm>
            <a:off x="4247804" y="5088370"/>
            <a:ext cx="914400" cy="914400"/>
          </a:xfrm>
          <a:prstGeom prst="rect">
            <a:avLst/>
          </a:prstGeom>
          <a:noFill/>
        </p:spPr>
        <p:txBody>
          <a:bodyPr wrap="none" lIns="0" tIns="0" rIns="0" bIns="0" rtlCol="0">
            <a:noAutofit/>
          </a:bodyPr>
          <a:lstStyle/>
          <a:p>
            <a:pPr algn="l"/>
            <a:r>
              <a:rPr lang="en-US" sz="1100">
                <a:solidFill>
                  <a:schemeClr val="tx1"/>
                </a:solidFill>
              </a:rPr>
              <a:t>First level</a:t>
            </a:r>
          </a:p>
          <a:p>
            <a:pPr algn="l"/>
            <a:r>
              <a:rPr lang="en-US" sz="1100"/>
              <a:t>Second Level </a:t>
            </a:r>
          </a:p>
          <a:p>
            <a:pPr algn="l">
              <a:lnSpc>
                <a:spcPct val="150000"/>
              </a:lnSpc>
            </a:pPr>
            <a:r>
              <a:rPr lang="en-US" sz="1100">
                <a:solidFill>
                  <a:schemeClr val="tx1"/>
                </a:solidFill>
              </a:rPr>
              <a:t>Third Level</a:t>
            </a:r>
          </a:p>
        </p:txBody>
      </p:sp>
      <p:cxnSp>
        <p:nvCxnSpPr>
          <p:cNvPr id="12" name="Straight Arrow Connector 11">
            <a:extLst>
              <a:ext uri="{FF2B5EF4-FFF2-40B4-BE49-F238E27FC236}">
                <a16:creationId xmlns:a16="http://schemas.microsoft.com/office/drawing/2014/main" id="{0C87370B-C264-5F46-B11D-DBC674ED1FB5}"/>
              </a:ext>
            </a:extLst>
          </p:cNvPr>
          <p:cNvCxnSpPr/>
          <p:nvPr/>
        </p:nvCxnSpPr>
        <p:spPr>
          <a:xfrm flipH="1">
            <a:off x="3768507" y="5188124"/>
            <a:ext cx="421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E6BA8C-E764-2B4D-8DBB-79CFDEE22360}"/>
              </a:ext>
            </a:extLst>
          </p:cNvPr>
          <p:cNvCxnSpPr/>
          <p:nvPr/>
        </p:nvCxnSpPr>
        <p:spPr>
          <a:xfrm flipH="1">
            <a:off x="3768507" y="5329441"/>
            <a:ext cx="421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A228152-46AA-284A-B72F-DC20EBE3E8FC}"/>
              </a:ext>
            </a:extLst>
          </p:cNvPr>
          <p:cNvCxnSpPr/>
          <p:nvPr/>
        </p:nvCxnSpPr>
        <p:spPr>
          <a:xfrm flipH="1">
            <a:off x="3768507" y="5553884"/>
            <a:ext cx="421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CA74746-D6D9-6541-AF43-EB2D2C9075EE}"/>
              </a:ext>
            </a:extLst>
          </p:cNvPr>
          <p:cNvSpPr>
            <a:spLocks noGrp="1"/>
          </p:cNvSpPr>
          <p:nvPr>
            <p:ph type="sldNum" sz="quarter" idx="12"/>
          </p:nvPr>
        </p:nvSpPr>
        <p:spPr/>
        <p:txBody>
          <a:bodyPr/>
          <a:lstStyle/>
          <a:p>
            <a:fld id="{F98463DB-7B07-6943-80E3-B9A8273C7E22}" type="slidenum">
              <a:rPr lang="en-US" smtClean="0"/>
              <a:pPr/>
              <a:t>66</a:t>
            </a:fld>
            <a:endParaRPr lang="en-US"/>
          </a:p>
        </p:txBody>
      </p:sp>
    </p:spTree>
    <p:extLst>
      <p:ext uri="{BB962C8B-B14F-4D97-AF65-F5344CB8AC3E}">
        <p14:creationId xmlns:p14="http://schemas.microsoft.com/office/powerpoint/2010/main" val="409297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A5C1984-F04A-9048-AA53-72136C36FDB6}"/>
              </a:ext>
            </a:extLst>
          </p:cNvPr>
          <p:cNvSpPr>
            <a:spLocks noGrp="1"/>
          </p:cNvSpPr>
          <p:nvPr>
            <p:ph type="title"/>
          </p:nvPr>
        </p:nvSpPr>
        <p:spPr/>
        <p:txBody>
          <a:bodyPr/>
          <a:lstStyle/>
          <a:p>
            <a:r>
              <a:rPr lang="en-US"/>
              <a:t>User Notes</a:t>
            </a:r>
          </a:p>
        </p:txBody>
      </p:sp>
      <p:sp>
        <p:nvSpPr>
          <p:cNvPr id="9" name="TextBox 8">
            <a:extLst>
              <a:ext uri="{FF2B5EF4-FFF2-40B4-BE49-F238E27FC236}">
                <a16:creationId xmlns:a16="http://schemas.microsoft.com/office/drawing/2014/main" id="{A1C20CB7-ABCC-8D44-A281-F0F7E4D18A95}"/>
              </a:ext>
            </a:extLst>
          </p:cNvPr>
          <p:cNvSpPr txBox="1"/>
          <p:nvPr/>
        </p:nvSpPr>
        <p:spPr>
          <a:xfrm>
            <a:off x="696478" y="1371600"/>
            <a:ext cx="5229659" cy="4800600"/>
          </a:xfrm>
          <a:prstGeom prst="rect">
            <a:avLst/>
          </a:prstGeom>
          <a:noFill/>
        </p:spPr>
        <p:txBody>
          <a:bodyPr wrap="square" lIns="0" tIns="0" rIns="0" bIns="0" rtlCol="0">
            <a:noAutofit/>
          </a:bodyPr>
          <a:lstStyle/>
          <a:p>
            <a:r>
              <a:rPr lang="en-US" sz="1200" b="1"/>
              <a:t>Document Grid and Spacing</a:t>
            </a:r>
            <a:endParaRPr lang="en-US" sz="1200"/>
          </a:p>
          <a:p>
            <a:r>
              <a:rPr lang="en-US" sz="1200"/>
              <a:t>This document is built with a 12-column grid, with .375” (27 pt.) gutters. This allows for consistent spacing when creating multicolumn layouts. Follow the grid, aligning elements and keeping the spacing between elements as consistent as possible.</a:t>
            </a:r>
          </a:p>
          <a:p>
            <a:endParaRPr lang="en-US" sz="1200"/>
          </a:p>
          <a:p>
            <a:r>
              <a:rPr lang="en-US" sz="1200"/>
              <a:t>To show the gridlines, click the View tab, and then check the Gridlines box.</a:t>
            </a:r>
          </a:p>
        </p:txBody>
      </p:sp>
      <p:sp>
        <p:nvSpPr>
          <p:cNvPr id="13" name="TextBox 12">
            <a:extLst>
              <a:ext uri="{FF2B5EF4-FFF2-40B4-BE49-F238E27FC236}">
                <a16:creationId xmlns:a16="http://schemas.microsoft.com/office/drawing/2014/main" id="{69FB9A3F-A0AE-194A-9440-D20158DDBCD7}"/>
              </a:ext>
            </a:extLst>
          </p:cNvPr>
          <p:cNvSpPr txBox="1"/>
          <p:nvPr/>
        </p:nvSpPr>
        <p:spPr>
          <a:xfrm>
            <a:off x="6276541" y="1371600"/>
            <a:ext cx="5229659" cy="4800600"/>
          </a:xfrm>
          <a:prstGeom prst="rect">
            <a:avLst/>
          </a:prstGeom>
          <a:noFill/>
        </p:spPr>
        <p:txBody>
          <a:bodyPr wrap="square" lIns="0" tIns="0" rIns="0" bIns="0" rtlCol="0">
            <a:noAutofit/>
          </a:bodyPr>
          <a:lstStyle/>
          <a:p>
            <a:pPr algn="l"/>
            <a:endParaRPr lang="en-US" sz="1200"/>
          </a:p>
        </p:txBody>
      </p:sp>
      <p:pic>
        <p:nvPicPr>
          <p:cNvPr id="3" name="Picture 2">
            <a:extLst>
              <a:ext uri="{FF2B5EF4-FFF2-40B4-BE49-F238E27FC236}">
                <a16:creationId xmlns:a16="http://schemas.microsoft.com/office/drawing/2014/main" id="{77D3E241-EC25-9643-9299-158044F900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800" y="2941216"/>
            <a:ext cx="4245462" cy="2388742"/>
          </a:xfrm>
          <a:prstGeom prst="rect">
            <a:avLst/>
          </a:prstGeom>
          <a:ln>
            <a:solidFill>
              <a:schemeClr val="tx1"/>
            </a:solidFill>
          </a:ln>
        </p:spPr>
      </p:pic>
      <p:sp>
        <p:nvSpPr>
          <p:cNvPr id="10" name="TextBox 9">
            <a:extLst>
              <a:ext uri="{FF2B5EF4-FFF2-40B4-BE49-F238E27FC236}">
                <a16:creationId xmlns:a16="http://schemas.microsoft.com/office/drawing/2014/main" id="{7EF42A2E-5FF6-7746-85CE-5BE9DABBB6E2}"/>
              </a:ext>
            </a:extLst>
          </p:cNvPr>
          <p:cNvSpPr txBox="1"/>
          <p:nvPr/>
        </p:nvSpPr>
        <p:spPr>
          <a:xfrm>
            <a:off x="6276541" y="1371600"/>
            <a:ext cx="5229659" cy="4800600"/>
          </a:xfrm>
          <a:prstGeom prst="rect">
            <a:avLst/>
          </a:prstGeom>
          <a:noFill/>
        </p:spPr>
        <p:txBody>
          <a:bodyPr wrap="square" lIns="0" tIns="0" rIns="0" bIns="0" rtlCol="0">
            <a:noAutofit/>
          </a:bodyPr>
          <a:lstStyle/>
          <a:p>
            <a:r>
              <a:rPr lang="en-US" sz="1200" b="1"/>
              <a:t>The Highlight Bar</a:t>
            </a:r>
            <a:endParaRPr lang="en-US" sz="1200"/>
          </a:p>
          <a:p>
            <a:r>
              <a:rPr lang="en-US" sz="1200"/>
              <a:t>The orange highlight bar is a unique brand element that distinguishes our brand from others. It is used sparingly – typically one per slide – in conjunction with the slide title or other heading.</a:t>
            </a:r>
          </a:p>
          <a:p>
            <a:endParaRPr lang="en-US" sz="1200"/>
          </a:p>
          <a:p>
            <a:r>
              <a:rPr lang="en-US" sz="1200"/>
              <a:t>To maintain consistency, follow these size and spacing guidelines:</a:t>
            </a:r>
          </a:p>
          <a:p>
            <a:endParaRPr lang="en-US" sz="1200"/>
          </a:p>
          <a:p>
            <a:endParaRPr lang="en-US" sz="1200"/>
          </a:p>
        </p:txBody>
      </p:sp>
      <p:sp>
        <p:nvSpPr>
          <p:cNvPr id="15" name="Title 6">
            <a:extLst>
              <a:ext uri="{FF2B5EF4-FFF2-40B4-BE49-F238E27FC236}">
                <a16:creationId xmlns:a16="http://schemas.microsoft.com/office/drawing/2014/main" id="{72E0065E-C127-B445-A80E-8E758840EE2B}"/>
              </a:ext>
            </a:extLst>
          </p:cNvPr>
          <p:cNvSpPr txBox="1">
            <a:spLocks/>
          </p:cNvSpPr>
          <p:nvPr/>
        </p:nvSpPr>
        <p:spPr>
          <a:xfrm>
            <a:off x="6265863" y="2720438"/>
            <a:ext cx="4582886" cy="576072"/>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b="1" kern="1200" cap="all" spc="100" baseline="0">
                <a:solidFill>
                  <a:schemeClr val="tx2"/>
                </a:solidFill>
                <a:latin typeface="+mj-lt"/>
                <a:ea typeface="+mj-ea"/>
                <a:cs typeface="+mj-cs"/>
              </a:defRPr>
            </a:lvl1pPr>
          </a:lstStyle>
          <a:p>
            <a:r>
              <a:rPr lang="en-US"/>
              <a:t>Large Titles</a:t>
            </a:r>
          </a:p>
        </p:txBody>
      </p:sp>
      <p:sp>
        <p:nvSpPr>
          <p:cNvPr id="16" name="Rectangle 15">
            <a:extLst>
              <a:ext uri="{FF2B5EF4-FFF2-40B4-BE49-F238E27FC236}">
                <a16:creationId xmlns:a16="http://schemas.microsoft.com/office/drawing/2014/main" id="{DC7C84FF-30F2-1941-AE6D-12DB73FBDBB4}"/>
              </a:ext>
            </a:extLst>
          </p:cNvPr>
          <p:cNvSpPr/>
          <p:nvPr/>
        </p:nvSpPr>
        <p:spPr>
          <a:xfrm>
            <a:off x="6291974" y="329148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66D5D552-32D6-0945-9F0D-F1CA7F58851F}"/>
              </a:ext>
            </a:extLst>
          </p:cNvPr>
          <p:cNvCxnSpPr>
            <a:cxnSpLocks/>
          </p:cNvCxnSpPr>
          <p:nvPr/>
        </p:nvCxnSpPr>
        <p:spPr>
          <a:xfrm rot="10800000">
            <a:off x="6850250" y="3331620"/>
            <a:ext cx="32029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0E54F0-2BA6-3447-A2AF-9FA04048E8B7}"/>
              </a:ext>
            </a:extLst>
          </p:cNvPr>
          <p:cNvCxnSpPr>
            <a:cxnSpLocks/>
          </p:cNvCxnSpPr>
          <p:nvPr/>
        </p:nvCxnSpPr>
        <p:spPr>
          <a:xfrm rot="10800000">
            <a:off x="6850250" y="3160129"/>
            <a:ext cx="32029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9CC1B41-4407-D942-BD08-F2660C577243}"/>
              </a:ext>
            </a:extLst>
          </p:cNvPr>
          <p:cNvSpPr txBox="1"/>
          <p:nvPr/>
        </p:nvSpPr>
        <p:spPr>
          <a:xfrm>
            <a:off x="10249546" y="3216200"/>
            <a:ext cx="1746142" cy="309966"/>
          </a:xfrm>
          <a:prstGeom prst="rect">
            <a:avLst/>
          </a:prstGeom>
          <a:noFill/>
        </p:spPr>
        <p:txBody>
          <a:bodyPr wrap="none" lIns="0" tIns="0" rIns="0" bIns="0" rtlCol="0">
            <a:noAutofit/>
          </a:bodyPr>
          <a:lstStyle/>
          <a:p>
            <a:r>
              <a:rPr lang="en-US" sz="1400" b="1">
                <a:solidFill>
                  <a:schemeClr val="accent5"/>
                </a:solidFill>
              </a:rPr>
              <a:t>SIZE: .45˝ x .06˝</a:t>
            </a:r>
          </a:p>
        </p:txBody>
      </p:sp>
      <p:sp>
        <p:nvSpPr>
          <p:cNvPr id="18" name="TextBox 17">
            <a:extLst>
              <a:ext uri="{FF2B5EF4-FFF2-40B4-BE49-F238E27FC236}">
                <a16:creationId xmlns:a16="http://schemas.microsoft.com/office/drawing/2014/main" id="{B467FB11-54CB-2947-AF17-9DBFDF89A720}"/>
              </a:ext>
            </a:extLst>
          </p:cNvPr>
          <p:cNvSpPr txBox="1"/>
          <p:nvPr/>
        </p:nvSpPr>
        <p:spPr>
          <a:xfrm>
            <a:off x="10249546" y="3014217"/>
            <a:ext cx="1746142" cy="309966"/>
          </a:xfrm>
          <a:prstGeom prst="rect">
            <a:avLst/>
          </a:prstGeom>
          <a:noFill/>
        </p:spPr>
        <p:txBody>
          <a:bodyPr wrap="none" lIns="0" tIns="0" rIns="0" bIns="0" rtlCol="0">
            <a:noAutofit/>
          </a:bodyPr>
          <a:lstStyle/>
          <a:p>
            <a:r>
              <a:rPr lang="en-US" sz="1400" b="1">
                <a:solidFill>
                  <a:schemeClr val="accent5"/>
                </a:solidFill>
              </a:rPr>
              <a:t>MARGIN: .25˝</a:t>
            </a:r>
          </a:p>
        </p:txBody>
      </p:sp>
      <p:sp>
        <p:nvSpPr>
          <p:cNvPr id="20" name="Rectangle 19">
            <a:extLst>
              <a:ext uri="{FF2B5EF4-FFF2-40B4-BE49-F238E27FC236}">
                <a16:creationId xmlns:a16="http://schemas.microsoft.com/office/drawing/2014/main" id="{D5A9E33E-E780-334A-A4BA-D0AA31467300}"/>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ontent Placeholder 11">
            <a:extLst>
              <a:ext uri="{FF2B5EF4-FFF2-40B4-BE49-F238E27FC236}">
                <a16:creationId xmlns:a16="http://schemas.microsoft.com/office/drawing/2014/main" id="{BD1B6BD7-B1BE-D844-BCB5-7F00950E4DF1}"/>
              </a:ext>
            </a:extLst>
          </p:cNvPr>
          <p:cNvSpPr txBox="1">
            <a:spLocks/>
          </p:cNvSpPr>
          <p:nvPr/>
        </p:nvSpPr>
        <p:spPr>
          <a:xfrm>
            <a:off x="6265863" y="4135587"/>
            <a:ext cx="2449512" cy="500540"/>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400"/>
              </a:spcAft>
              <a:buFont typeface="Arial"/>
              <a:buNone/>
              <a:defRPr sz="1600" kern="1200">
                <a:solidFill>
                  <a:schemeClr val="tx1"/>
                </a:solidFill>
                <a:latin typeface="+mn-lt"/>
                <a:ea typeface="+mn-ea"/>
                <a:cs typeface="+mn-cs"/>
              </a:defRPr>
            </a:lvl1pPr>
            <a:lvl2pPr marL="11113" indent="0" algn="l" defTabSz="914400" rtl="0" eaLnBrk="1" latinLnBrk="0" hangingPunct="1">
              <a:lnSpc>
                <a:spcPct val="100000"/>
              </a:lnSpc>
              <a:spcBef>
                <a:spcPts val="1800"/>
              </a:spcBef>
              <a:spcAft>
                <a:spcPts val="1800"/>
              </a:spcAft>
              <a:buFont typeface="Arial"/>
              <a:buNone/>
              <a:tabLst/>
              <a:defRPr sz="1600" b="1" kern="1200" cap="all" spc="100" baseline="0">
                <a:solidFill>
                  <a:schemeClr val="tx2"/>
                </a:solidFill>
                <a:latin typeface="+mn-lt"/>
                <a:ea typeface="+mn-ea"/>
                <a:cs typeface="+mn-cs"/>
              </a:defRPr>
            </a:lvl2pPr>
            <a:lvl3pPr marL="914400" indent="0" algn="l" defTabSz="914400" rtl="0" eaLnBrk="1" latinLnBrk="0" hangingPunct="1">
              <a:lnSpc>
                <a:spcPct val="100000"/>
              </a:lnSpc>
              <a:spcBef>
                <a:spcPts val="1200"/>
              </a:spcBef>
              <a:buFont typeface="Arial"/>
              <a:buNone/>
              <a:defRPr sz="1400" kern="1200">
                <a:solidFill>
                  <a:schemeClr val="tx1"/>
                </a:solidFill>
                <a:latin typeface="+mn-lt"/>
                <a:ea typeface="+mn-ea"/>
                <a:cs typeface="+mn-cs"/>
              </a:defRPr>
            </a:lvl3pPr>
            <a:lvl4pPr marL="1371600" indent="0" algn="l" defTabSz="914400" rtl="0" eaLnBrk="1" latinLnBrk="0" hangingPunct="1">
              <a:lnSpc>
                <a:spcPct val="100000"/>
              </a:lnSpc>
              <a:spcBef>
                <a:spcPts val="1200"/>
              </a:spcBef>
              <a:buFont typeface="Arial"/>
              <a:buNone/>
              <a:defRPr sz="1200" kern="1200">
                <a:solidFill>
                  <a:schemeClr val="tx1"/>
                </a:solidFill>
                <a:latin typeface="+mn-lt"/>
                <a:ea typeface="+mn-ea"/>
                <a:cs typeface="+mn-cs"/>
              </a:defRPr>
            </a:lvl4pPr>
            <a:lvl5pPr marL="1828800" indent="0" algn="l" defTabSz="914400" rtl="0" eaLnBrk="1" latinLnBrk="0" hangingPunct="1">
              <a:lnSpc>
                <a:spcPct val="100000"/>
              </a:lnSpc>
              <a:spcBef>
                <a:spcPts val="1200"/>
              </a:spcBef>
              <a:buFont typeface="Arial"/>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a:t>Small Titles</a:t>
            </a:r>
          </a:p>
        </p:txBody>
      </p:sp>
      <p:sp>
        <p:nvSpPr>
          <p:cNvPr id="24" name="Rectangle 23">
            <a:extLst>
              <a:ext uri="{FF2B5EF4-FFF2-40B4-BE49-F238E27FC236}">
                <a16:creationId xmlns:a16="http://schemas.microsoft.com/office/drawing/2014/main" id="{78B77EF2-7678-9747-89AB-17F482C3C857}"/>
              </a:ext>
            </a:extLst>
          </p:cNvPr>
          <p:cNvSpPr/>
          <p:nvPr/>
        </p:nvSpPr>
        <p:spPr>
          <a:xfrm>
            <a:off x="6289012" y="4453263"/>
            <a:ext cx="305340"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B2F8EC84-3BFF-8448-B2FA-B9FE1CAE270A}"/>
              </a:ext>
            </a:extLst>
          </p:cNvPr>
          <p:cNvCxnSpPr>
            <a:cxnSpLocks/>
          </p:cNvCxnSpPr>
          <p:nvPr/>
        </p:nvCxnSpPr>
        <p:spPr>
          <a:xfrm rot="10800000">
            <a:off x="6850250" y="4580557"/>
            <a:ext cx="32029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19B9EE1-4B7C-AE47-A891-CFEFD348B791}"/>
              </a:ext>
            </a:extLst>
          </p:cNvPr>
          <p:cNvCxnSpPr>
            <a:cxnSpLocks/>
          </p:cNvCxnSpPr>
          <p:nvPr/>
        </p:nvCxnSpPr>
        <p:spPr>
          <a:xfrm rot="10800000">
            <a:off x="6850250" y="4409066"/>
            <a:ext cx="32029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467169B-6DCD-4C42-984B-C1F2CE694061}"/>
              </a:ext>
            </a:extLst>
          </p:cNvPr>
          <p:cNvSpPr txBox="1"/>
          <p:nvPr/>
        </p:nvSpPr>
        <p:spPr>
          <a:xfrm>
            <a:off x="10249546" y="4465137"/>
            <a:ext cx="1746142" cy="309966"/>
          </a:xfrm>
          <a:prstGeom prst="rect">
            <a:avLst/>
          </a:prstGeom>
          <a:noFill/>
        </p:spPr>
        <p:txBody>
          <a:bodyPr wrap="none" lIns="0" tIns="0" rIns="0" bIns="0" rtlCol="0">
            <a:noAutofit/>
          </a:bodyPr>
          <a:lstStyle/>
          <a:p>
            <a:r>
              <a:rPr lang="en-US" sz="1400" b="1">
                <a:solidFill>
                  <a:schemeClr val="accent5"/>
                </a:solidFill>
              </a:rPr>
              <a:t>SIZE: .33˝ x .05˝</a:t>
            </a:r>
          </a:p>
        </p:txBody>
      </p:sp>
      <p:sp>
        <p:nvSpPr>
          <p:cNvPr id="29" name="TextBox 28">
            <a:extLst>
              <a:ext uri="{FF2B5EF4-FFF2-40B4-BE49-F238E27FC236}">
                <a16:creationId xmlns:a16="http://schemas.microsoft.com/office/drawing/2014/main" id="{C7B00B53-9EE4-3D42-AD21-A06D5924EAF6}"/>
              </a:ext>
            </a:extLst>
          </p:cNvPr>
          <p:cNvSpPr txBox="1"/>
          <p:nvPr/>
        </p:nvSpPr>
        <p:spPr>
          <a:xfrm>
            <a:off x="10249546" y="4263154"/>
            <a:ext cx="1746142" cy="309966"/>
          </a:xfrm>
          <a:prstGeom prst="rect">
            <a:avLst/>
          </a:prstGeom>
          <a:noFill/>
        </p:spPr>
        <p:txBody>
          <a:bodyPr wrap="none" lIns="0" tIns="0" rIns="0" bIns="0" rtlCol="0">
            <a:noAutofit/>
          </a:bodyPr>
          <a:lstStyle/>
          <a:p>
            <a:r>
              <a:rPr lang="en-US" sz="1400" b="1">
                <a:solidFill>
                  <a:schemeClr val="accent5"/>
                </a:solidFill>
              </a:rPr>
              <a:t>MARGIN: .12˝</a:t>
            </a:r>
          </a:p>
        </p:txBody>
      </p:sp>
      <p:sp>
        <p:nvSpPr>
          <p:cNvPr id="2" name="Slide Number Placeholder 1">
            <a:extLst>
              <a:ext uri="{FF2B5EF4-FFF2-40B4-BE49-F238E27FC236}">
                <a16:creationId xmlns:a16="http://schemas.microsoft.com/office/drawing/2014/main" id="{5FA19F1D-9517-2041-BA7B-7B0505DFA114}"/>
              </a:ext>
            </a:extLst>
          </p:cNvPr>
          <p:cNvSpPr>
            <a:spLocks noGrp="1"/>
          </p:cNvSpPr>
          <p:nvPr>
            <p:ph type="sldNum" sz="quarter" idx="12"/>
          </p:nvPr>
        </p:nvSpPr>
        <p:spPr/>
        <p:txBody>
          <a:bodyPr/>
          <a:lstStyle/>
          <a:p>
            <a:fld id="{F98463DB-7B07-6943-80E3-B9A8273C7E22}" type="slidenum">
              <a:rPr lang="en-US" smtClean="0"/>
              <a:pPr/>
              <a:t>67</a:t>
            </a:fld>
            <a:endParaRPr lang="en-US"/>
          </a:p>
        </p:txBody>
      </p:sp>
    </p:spTree>
    <p:extLst>
      <p:ext uri="{BB962C8B-B14F-4D97-AF65-F5344CB8AC3E}">
        <p14:creationId xmlns:p14="http://schemas.microsoft.com/office/powerpoint/2010/main" val="53613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3874FC-55AD-904D-ADE7-8929B67FC1A5}"/>
              </a:ext>
            </a:extLst>
          </p:cNvPr>
          <p:cNvSpPr>
            <a:spLocks noGrp="1"/>
          </p:cNvSpPr>
          <p:nvPr>
            <p:ph type="ctrTitle"/>
          </p:nvPr>
        </p:nvSpPr>
        <p:spPr/>
        <p:txBody>
          <a:bodyPr/>
          <a:lstStyle/>
          <a:p>
            <a:r>
              <a:rPr lang="en-US"/>
              <a:t>Alternate Layout Presentation Title </a:t>
            </a:r>
            <a:br>
              <a:rPr lang="en-US"/>
            </a:br>
            <a:endParaRPr lang="en-US"/>
          </a:p>
        </p:txBody>
      </p:sp>
      <p:pic>
        <p:nvPicPr>
          <p:cNvPr id="6" name="Picture Placeholder 5">
            <a:extLst>
              <a:ext uri="{FF2B5EF4-FFF2-40B4-BE49-F238E27FC236}">
                <a16:creationId xmlns:a16="http://schemas.microsoft.com/office/drawing/2014/main" id="{A65A51C8-AB15-9B45-89CD-180317B2368B}"/>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a:xfrm>
            <a:off x="5338762" y="0"/>
            <a:ext cx="6853238" cy="6857999"/>
          </a:xfrm>
        </p:spPr>
      </p:pic>
      <p:sp>
        <p:nvSpPr>
          <p:cNvPr id="5" name="Text Placeholder 4">
            <a:extLst>
              <a:ext uri="{FF2B5EF4-FFF2-40B4-BE49-F238E27FC236}">
                <a16:creationId xmlns:a16="http://schemas.microsoft.com/office/drawing/2014/main" id="{DAAD276F-0255-2A4D-AE11-5CF5873A6CA6}"/>
              </a:ext>
            </a:extLst>
          </p:cNvPr>
          <p:cNvSpPr>
            <a:spLocks noGrp="1"/>
          </p:cNvSpPr>
          <p:nvPr>
            <p:ph type="body" sz="quarter" idx="11"/>
          </p:nvPr>
        </p:nvSpPr>
        <p:spPr/>
        <p:txBody>
          <a:bodyPr/>
          <a:lstStyle/>
          <a:p>
            <a:r>
              <a:rPr lang="en-US"/>
              <a:t>January 1, 2020</a:t>
            </a:r>
          </a:p>
        </p:txBody>
      </p:sp>
      <p:sp>
        <p:nvSpPr>
          <p:cNvPr id="42" name="Text Placeholder 41">
            <a:extLst>
              <a:ext uri="{FF2B5EF4-FFF2-40B4-BE49-F238E27FC236}">
                <a16:creationId xmlns:a16="http://schemas.microsoft.com/office/drawing/2014/main" id="{317CCCD1-F1BA-D14A-937A-407BDC1146CB}"/>
              </a:ext>
            </a:extLst>
          </p:cNvPr>
          <p:cNvSpPr>
            <a:spLocks noGrp="1"/>
          </p:cNvSpPr>
          <p:nvPr>
            <p:ph type="body" sz="quarter" idx="12"/>
          </p:nvPr>
        </p:nvSpPr>
        <p:spPr/>
        <p:txBody>
          <a:bodyPr/>
          <a:lstStyle/>
          <a:p>
            <a:r>
              <a:rPr lang="en-US"/>
              <a:t>Presenter names, titles</a:t>
            </a:r>
          </a:p>
          <a:p>
            <a:r>
              <a:rPr lang="en-US"/>
              <a:t>Client</a:t>
            </a:r>
          </a:p>
          <a:p>
            <a:r>
              <a:rPr lang="en-US"/>
              <a:t>Venue</a:t>
            </a:r>
          </a:p>
        </p:txBody>
      </p:sp>
      <p:sp>
        <p:nvSpPr>
          <p:cNvPr id="9" name="Text Placeholder 8">
            <a:extLst>
              <a:ext uri="{FF2B5EF4-FFF2-40B4-BE49-F238E27FC236}">
                <a16:creationId xmlns:a16="http://schemas.microsoft.com/office/drawing/2014/main" id="{8EF4AFFB-CF45-9B41-8969-3475D548787D}"/>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70650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AC73D9-17A9-CC47-8BDD-0C03D3D61A30}"/>
              </a:ext>
            </a:extLst>
          </p:cNvPr>
          <p:cNvSpPr>
            <a:spLocks noGrp="1"/>
          </p:cNvSpPr>
          <p:nvPr>
            <p:ph type="title"/>
          </p:nvPr>
        </p:nvSpPr>
        <p:spPr/>
        <p:txBody>
          <a:bodyPr/>
          <a:lstStyle/>
          <a:p>
            <a:r>
              <a:rPr lang="en-US"/>
              <a:t>Section Header</a:t>
            </a:r>
          </a:p>
        </p:txBody>
      </p:sp>
    </p:spTree>
    <p:extLst>
      <p:ext uri="{BB962C8B-B14F-4D97-AF65-F5344CB8AC3E}">
        <p14:creationId xmlns:p14="http://schemas.microsoft.com/office/powerpoint/2010/main" val="386530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10820400" cy="4714875"/>
          </a:xfrm>
        </p:spPr>
        <p:txBody>
          <a:bodyPr>
            <a:normAutofit/>
          </a:bodyPr>
          <a:lstStyle/>
          <a:p>
            <a:r>
              <a:rPr lang="en-US" b="1">
                <a:solidFill>
                  <a:schemeClr val="tx2"/>
                </a:solidFill>
                <a:highlight>
                  <a:srgbClr val="FFFF00"/>
                </a:highlight>
              </a:rPr>
              <a:t>Report Walkthrough</a:t>
            </a:r>
          </a:p>
          <a:p>
            <a:pPr lvl="1"/>
            <a:r>
              <a:rPr lang="en-US">
                <a:solidFill>
                  <a:schemeClr val="tx2"/>
                </a:solidFill>
                <a:highlight>
                  <a:srgbClr val="FFFF00"/>
                </a:highlight>
              </a:rPr>
              <a:t>Overview Page (Start Here) – summarizes each data set, including warnings and links</a:t>
            </a:r>
          </a:p>
          <a:p>
            <a:pPr lvl="1"/>
            <a:r>
              <a:rPr lang="en-US">
                <a:solidFill>
                  <a:schemeClr val="tx2"/>
                </a:solidFill>
                <a:highlight>
                  <a:srgbClr val="FFFF00"/>
                </a:highlight>
              </a:rPr>
              <a:t>Views/Sheets – Details for sheets and views, including those not on sheets</a:t>
            </a:r>
          </a:p>
          <a:p>
            <a:pPr lvl="1"/>
            <a:r>
              <a:rPr lang="en-US">
                <a:solidFill>
                  <a:schemeClr val="tx2"/>
                </a:solidFill>
                <a:highlight>
                  <a:srgbClr val="FFFF00"/>
                </a:highlight>
              </a:rPr>
              <a:t>Element Data – split into qualitative, quantitative data</a:t>
            </a:r>
          </a:p>
          <a:p>
            <a:r>
              <a:rPr lang="en-US" b="1">
                <a:solidFill>
                  <a:schemeClr val="tx2"/>
                </a:solidFill>
                <a:highlight>
                  <a:srgbClr val="FFFF00"/>
                </a:highlight>
              </a:rPr>
              <a:t>Usability Features</a:t>
            </a:r>
          </a:p>
          <a:p>
            <a:pPr lvl="1"/>
            <a:r>
              <a:rPr lang="en-US">
                <a:solidFill>
                  <a:schemeClr val="tx2"/>
                </a:solidFill>
                <a:highlight>
                  <a:srgbClr val="FFFF00"/>
                </a:highlight>
              </a:rPr>
              <a:t>Click items in a visual to filter other visuals on the screen</a:t>
            </a:r>
          </a:p>
          <a:p>
            <a:pPr lvl="1"/>
            <a:r>
              <a:rPr lang="en-US">
                <a:solidFill>
                  <a:schemeClr val="tx2"/>
                </a:solidFill>
                <a:highlight>
                  <a:srgbClr val="FFFF00"/>
                </a:highlight>
              </a:rPr>
              <a:t>Exporter Sheets – make your data modular + accessible </a:t>
            </a:r>
          </a:p>
          <a:p>
            <a:pPr lvl="1"/>
            <a:r>
              <a:rPr lang="en-US">
                <a:solidFill>
                  <a:schemeClr val="tx2"/>
                </a:solidFill>
                <a:highlight>
                  <a:srgbClr val="FFFF00"/>
                </a:highlight>
              </a:rPr>
              <a:t>Export the data from any visual, including filtered results</a:t>
            </a:r>
          </a:p>
          <a:p>
            <a:pPr lvl="1"/>
            <a:r>
              <a:rPr lang="en-US">
                <a:solidFill>
                  <a:schemeClr val="tx2"/>
                </a:solidFill>
                <a:highlight>
                  <a:srgbClr val="FFFF00"/>
                </a:highlight>
              </a:rPr>
              <a:t>Hidden Sheets – Template Pages, Buttons</a:t>
            </a:r>
          </a:p>
          <a:p>
            <a:pPr lvl="1"/>
            <a:endParaRPr lang="en-US">
              <a:solidFill>
                <a:schemeClr val="tx2"/>
              </a:solidFill>
              <a:highlight>
                <a:srgbClr val="FFFF00"/>
              </a:highlight>
            </a:endParaRPr>
          </a:p>
          <a:p>
            <a:pPr lvl="1"/>
            <a:endParaRPr lang="en-US">
              <a:solidFill>
                <a:schemeClr val="tx2"/>
              </a:solidFill>
              <a:highlight>
                <a:srgbClr val="FFFF00"/>
              </a:highlight>
            </a:endParaRPr>
          </a:p>
          <a:p>
            <a:pPr lvl="1"/>
            <a:endParaRPr lang="en-US">
              <a:solidFill>
                <a:schemeClr val="tx2"/>
              </a:solidFill>
              <a:highlight>
                <a:srgbClr val="FFFF00"/>
              </a:highlight>
            </a:endParaRPr>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Aspects to cover in the live demo</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7</a:t>
            </a:fld>
            <a:endParaRPr lang="en-US"/>
          </a:p>
        </p:txBody>
      </p:sp>
    </p:spTree>
    <p:extLst>
      <p:ext uri="{BB962C8B-B14F-4D97-AF65-F5344CB8AC3E}">
        <p14:creationId xmlns:p14="http://schemas.microsoft.com/office/powerpoint/2010/main" val="148672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DF80C99-0C8C-C842-AEC8-270CB8A0E9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4077" y="1427926"/>
            <a:ext cx="8719284" cy="4613876"/>
          </a:xfrm>
          <a:prstGeom prst="rect">
            <a:avLst/>
          </a:prstGeom>
        </p:spPr>
      </p:pic>
      <p:sp>
        <p:nvSpPr>
          <p:cNvPr id="4" name="Title 3">
            <a:extLst>
              <a:ext uri="{FF2B5EF4-FFF2-40B4-BE49-F238E27FC236}">
                <a16:creationId xmlns:a16="http://schemas.microsoft.com/office/drawing/2014/main" id="{A7351D62-5689-1344-B9E8-8DB672A14938}"/>
              </a:ext>
            </a:extLst>
          </p:cNvPr>
          <p:cNvSpPr>
            <a:spLocks noGrp="1"/>
          </p:cNvSpPr>
          <p:nvPr>
            <p:ph type="title"/>
          </p:nvPr>
        </p:nvSpPr>
        <p:spPr/>
        <p:txBody>
          <a:bodyPr/>
          <a:lstStyle/>
          <a:p>
            <a:r>
              <a:rPr lang="en-US"/>
              <a:t>Our Locations</a:t>
            </a:r>
          </a:p>
        </p:txBody>
      </p:sp>
      <p:pic>
        <p:nvPicPr>
          <p:cNvPr id="17" name="Graphic 16">
            <a:extLst>
              <a:ext uri="{FF2B5EF4-FFF2-40B4-BE49-F238E27FC236}">
                <a16:creationId xmlns:a16="http://schemas.microsoft.com/office/drawing/2014/main" id="{02DAB31B-900D-D647-873B-9090537C76C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81423" y="3309689"/>
            <a:ext cx="331956" cy="372720"/>
          </a:xfrm>
          <a:prstGeom prst="rect">
            <a:avLst/>
          </a:prstGeom>
        </p:spPr>
      </p:pic>
      <p:pic>
        <p:nvPicPr>
          <p:cNvPr id="18" name="Graphic 17">
            <a:extLst>
              <a:ext uri="{FF2B5EF4-FFF2-40B4-BE49-F238E27FC236}">
                <a16:creationId xmlns:a16="http://schemas.microsoft.com/office/drawing/2014/main" id="{0888AB29-50F6-5C4D-85AE-EFFAF5AAFC0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04393" y="3346315"/>
            <a:ext cx="331956" cy="372720"/>
          </a:xfrm>
          <a:prstGeom prst="rect">
            <a:avLst/>
          </a:prstGeom>
        </p:spPr>
      </p:pic>
      <p:pic>
        <p:nvPicPr>
          <p:cNvPr id="19" name="Graphic 18">
            <a:extLst>
              <a:ext uri="{FF2B5EF4-FFF2-40B4-BE49-F238E27FC236}">
                <a16:creationId xmlns:a16="http://schemas.microsoft.com/office/drawing/2014/main" id="{7E045547-1EC7-2840-A315-0CB63EC6AA38}"/>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708417" y="3001005"/>
            <a:ext cx="331956" cy="372720"/>
          </a:xfrm>
          <a:prstGeom prst="rect">
            <a:avLst/>
          </a:prstGeom>
        </p:spPr>
      </p:pic>
      <p:pic>
        <p:nvPicPr>
          <p:cNvPr id="20" name="Graphic 19">
            <a:extLst>
              <a:ext uri="{FF2B5EF4-FFF2-40B4-BE49-F238E27FC236}">
                <a16:creationId xmlns:a16="http://schemas.microsoft.com/office/drawing/2014/main" id="{4CA5081D-728B-4E43-9BB6-9AA32BF00C6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282900" y="2855260"/>
            <a:ext cx="331956" cy="372720"/>
          </a:xfrm>
          <a:prstGeom prst="rect">
            <a:avLst/>
          </a:prstGeom>
        </p:spPr>
      </p:pic>
      <p:pic>
        <p:nvPicPr>
          <p:cNvPr id="21" name="Graphic 20">
            <a:extLst>
              <a:ext uri="{FF2B5EF4-FFF2-40B4-BE49-F238E27FC236}">
                <a16:creationId xmlns:a16="http://schemas.microsoft.com/office/drawing/2014/main" id="{4551D599-0B60-7C41-A52A-7343451EEDD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71140" y="3136176"/>
            <a:ext cx="331956" cy="372720"/>
          </a:xfrm>
          <a:prstGeom prst="rect">
            <a:avLst/>
          </a:prstGeom>
        </p:spPr>
      </p:pic>
      <p:pic>
        <p:nvPicPr>
          <p:cNvPr id="22" name="Graphic 21">
            <a:extLst>
              <a:ext uri="{FF2B5EF4-FFF2-40B4-BE49-F238E27FC236}">
                <a16:creationId xmlns:a16="http://schemas.microsoft.com/office/drawing/2014/main" id="{2E39E1C4-09FD-4C4F-ACFD-393FC1A6CDB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80739" y="3274720"/>
            <a:ext cx="331956" cy="372720"/>
          </a:xfrm>
          <a:prstGeom prst="rect">
            <a:avLst/>
          </a:prstGeom>
        </p:spPr>
      </p:pic>
      <p:pic>
        <p:nvPicPr>
          <p:cNvPr id="23" name="Graphic 22">
            <a:extLst>
              <a:ext uri="{FF2B5EF4-FFF2-40B4-BE49-F238E27FC236}">
                <a16:creationId xmlns:a16="http://schemas.microsoft.com/office/drawing/2014/main" id="{9D46D995-8C77-8744-95C6-E32600B14DD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59256" y="3054766"/>
            <a:ext cx="331956" cy="372720"/>
          </a:xfrm>
          <a:prstGeom prst="rect">
            <a:avLst/>
          </a:prstGeom>
        </p:spPr>
      </p:pic>
      <p:pic>
        <p:nvPicPr>
          <p:cNvPr id="24" name="Graphic 23">
            <a:extLst>
              <a:ext uri="{FF2B5EF4-FFF2-40B4-BE49-F238E27FC236}">
                <a16:creationId xmlns:a16="http://schemas.microsoft.com/office/drawing/2014/main" id="{DEB633AD-B104-DA47-8119-6406FFA15F1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57773" y="3367804"/>
            <a:ext cx="331956" cy="372720"/>
          </a:xfrm>
          <a:prstGeom prst="rect">
            <a:avLst/>
          </a:prstGeom>
        </p:spPr>
      </p:pic>
      <p:pic>
        <p:nvPicPr>
          <p:cNvPr id="25" name="Graphic 24">
            <a:extLst>
              <a:ext uri="{FF2B5EF4-FFF2-40B4-BE49-F238E27FC236}">
                <a16:creationId xmlns:a16="http://schemas.microsoft.com/office/drawing/2014/main" id="{857567D7-DF55-DB44-BF3B-04551C3551A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919969" y="3403900"/>
            <a:ext cx="331956" cy="372720"/>
          </a:xfrm>
          <a:prstGeom prst="rect">
            <a:avLst/>
          </a:prstGeom>
        </p:spPr>
      </p:pic>
      <p:pic>
        <p:nvPicPr>
          <p:cNvPr id="26" name="Graphic 25">
            <a:extLst>
              <a:ext uri="{FF2B5EF4-FFF2-40B4-BE49-F238E27FC236}">
                <a16:creationId xmlns:a16="http://schemas.microsoft.com/office/drawing/2014/main" id="{7A191768-DBE0-B841-A524-6D9A3720798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109852" y="3046668"/>
            <a:ext cx="331956" cy="372720"/>
          </a:xfrm>
          <a:prstGeom prst="rect">
            <a:avLst/>
          </a:prstGeom>
        </p:spPr>
      </p:pic>
      <p:pic>
        <p:nvPicPr>
          <p:cNvPr id="27" name="Graphic 26">
            <a:extLst>
              <a:ext uri="{FF2B5EF4-FFF2-40B4-BE49-F238E27FC236}">
                <a16:creationId xmlns:a16="http://schemas.microsoft.com/office/drawing/2014/main" id="{BBCD874D-7E66-0D40-BA2B-4AF80FF66DC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543183" y="3263637"/>
            <a:ext cx="331956" cy="372720"/>
          </a:xfrm>
          <a:prstGeom prst="rect">
            <a:avLst/>
          </a:prstGeom>
        </p:spPr>
      </p:pic>
      <p:pic>
        <p:nvPicPr>
          <p:cNvPr id="28" name="Graphic 27">
            <a:extLst>
              <a:ext uri="{FF2B5EF4-FFF2-40B4-BE49-F238E27FC236}">
                <a16:creationId xmlns:a16="http://schemas.microsoft.com/office/drawing/2014/main" id="{ADE3F2A1-D426-CA48-B838-9055B5BD824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02314" y="3393932"/>
            <a:ext cx="331956" cy="372720"/>
          </a:xfrm>
          <a:prstGeom prst="rect">
            <a:avLst/>
          </a:prstGeom>
        </p:spPr>
      </p:pic>
      <p:pic>
        <p:nvPicPr>
          <p:cNvPr id="29" name="Graphic 28">
            <a:extLst>
              <a:ext uri="{FF2B5EF4-FFF2-40B4-BE49-F238E27FC236}">
                <a16:creationId xmlns:a16="http://schemas.microsoft.com/office/drawing/2014/main" id="{144B5BD3-0A3A-C04A-AE4E-1DE28367225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338702" y="2886623"/>
            <a:ext cx="331956" cy="372720"/>
          </a:xfrm>
          <a:prstGeom prst="rect">
            <a:avLst/>
          </a:prstGeom>
        </p:spPr>
      </p:pic>
      <p:pic>
        <p:nvPicPr>
          <p:cNvPr id="30" name="Graphic 29">
            <a:extLst>
              <a:ext uri="{FF2B5EF4-FFF2-40B4-BE49-F238E27FC236}">
                <a16:creationId xmlns:a16="http://schemas.microsoft.com/office/drawing/2014/main" id="{BB0806FD-DDE0-9845-A46E-E20C5E19373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85045" y="2859085"/>
            <a:ext cx="331956" cy="372720"/>
          </a:xfrm>
          <a:prstGeom prst="rect">
            <a:avLst/>
          </a:prstGeom>
        </p:spPr>
      </p:pic>
      <p:pic>
        <p:nvPicPr>
          <p:cNvPr id="31" name="Graphic 30">
            <a:extLst>
              <a:ext uri="{FF2B5EF4-FFF2-40B4-BE49-F238E27FC236}">
                <a16:creationId xmlns:a16="http://schemas.microsoft.com/office/drawing/2014/main" id="{7AE01B52-D10F-F446-8905-EB7DF2AE7BB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620688" y="3027998"/>
            <a:ext cx="331956" cy="372720"/>
          </a:xfrm>
          <a:prstGeom prst="rect">
            <a:avLst/>
          </a:prstGeom>
        </p:spPr>
      </p:pic>
      <p:pic>
        <p:nvPicPr>
          <p:cNvPr id="32" name="Graphic 31">
            <a:extLst>
              <a:ext uri="{FF2B5EF4-FFF2-40B4-BE49-F238E27FC236}">
                <a16:creationId xmlns:a16="http://schemas.microsoft.com/office/drawing/2014/main" id="{D9B81546-F2DD-1B4F-8340-C7B53906041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649488" y="3060398"/>
            <a:ext cx="331956" cy="372720"/>
          </a:xfrm>
          <a:prstGeom prst="rect">
            <a:avLst/>
          </a:prstGeom>
        </p:spPr>
      </p:pic>
      <p:pic>
        <p:nvPicPr>
          <p:cNvPr id="33" name="Graphic 32">
            <a:extLst>
              <a:ext uri="{FF2B5EF4-FFF2-40B4-BE49-F238E27FC236}">
                <a16:creationId xmlns:a16="http://schemas.microsoft.com/office/drawing/2014/main" id="{7E1A3967-5041-2A43-9205-EAA21690848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671184" y="2812702"/>
            <a:ext cx="331956" cy="372720"/>
          </a:xfrm>
          <a:prstGeom prst="rect">
            <a:avLst/>
          </a:prstGeom>
        </p:spPr>
      </p:pic>
      <p:pic>
        <p:nvPicPr>
          <p:cNvPr id="34" name="Graphic 33">
            <a:extLst>
              <a:ext uri="{FF2B5EF4-FFF2-40B4-BE49-F238E27FC236}">
                <a16:creationId xmlns:a16="http://schemas.microsoft.com/office/drawing/2014/main" id="{8502FC09-BC6D-5042-9EE1-7742DC30852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682032" y="3289810"/>
            <a:ext cx="331956" cy="372720"/>
          </a:xfrm>
          <a:prstGeom prst="rect">
            <a:avLst/>
          </a:prstGeom>
        </p:spPr>
      </p:pic>
      <p:pic>
        <p:nvPicPr>
          <p:cNvPr id="35" name="Graphic 34">
            <a:extLst>
              <a:ext uri="{FF2B5EF4-FFF2-40B4-BE49-F238E27FC236}">
                <a16:creationId xmlns:a16="http://schemas.microsoft.com/office/drawing/2014/main" id="{D2E38D9A-DE5D-954C-BDE8-ED95811BE22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70113" y="3088973"/>
            <a:ext cx="331956" cy="372720"/>
          </a:xfrm>
          <a:prstGeom prst="rect">
            <a:avLst/>
          </a:prstGeom>
        </p:spPr>
      </p:pic>
      <p:pic>
        <p:nvPicPr>
          <p:cNvPr id="36" name="Graphic 35">
            <a:extLst>
              <a:ext uri="{FF2B5EF4-FFF2-40B4-BE49-F238E27FC236}">
                <a16:creationId xmlns:a16="http://schemas.microsoft.com/office/drawing/2014/main" id="{007F36B0-E19F-B141-9700-57303534A7E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733817" y="2935691"/>
            <a:ext cx="331956" cy="372720"/>
          </a:xfrm>
          <a:prstGeom prst="rect">
            <a:avLst/>
          </a:prstGeom>
        </p:spPr>
      </p:pic>
      <p:pic>
        <p:nvPicPr>
          <p:cNvPr id="37" name="Graphic 36">
            <a:extLst>
              <a:ext uri="{FF2B5EF4-FFF2-40B4-BE49-F238E27FC236}">
                <a16:creationId xmlns:a16="http://schemas.microsoft.com/office/drawing/2014/main" id="{23E6871A-5227-B842-9CB0-C25C6D0D6A2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591674" y="3291346"/>
            <a:ext cx="331956" cy="372720"/>
          </a:xfrm>
          <a:prstGeom prst="rect">
            <a:avLst/>
          </a:prstGeom>
        </p:spPr>
      </p:pic>
      <p:pic>
        <p:nvPicPr>
          <p:cNvPr id="38" name="Graphic 37">
            <a:extLst>
              <a:ext uri="{FF2B5EF4-FFF2-40B4-BE49-F238E27FC236}">
                <a16:creationId xmlns:a16="http://schemas.microsoft.com/office/drawing/2014/main" id="{B1FBEA59-807A-E84A-A271-9F8E146F8A7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29577" y="3150031"/>
            <a:ext cx="331956" cy="372720"/>
          </a:xfrm>
          <a:prstGeom prst="rect">
            <a:avLst/>
          </a:prstGeom>
        </p:spPr>
      </p:pic>
      <p:pic>
        <p:nvPicPr>
          <p:cNvPr id="39" name="Graphic 38">
            <a:extLst>
              <a:ext uri="{FF2B5EF4-FFF2-40B4-BE49-F238E27FC236}">
                <a16:creationId xmlns:a16="http://schemas.microsoft.com/office/drawing/2014/main" id="{85EE8A96-3936-C74D-B1B9-A10025158C3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36504" y="2859085"/>
            <a:ext cx="331956" cy="372720"/>
          </a:xfrm>
          <a:prstGeom prst="rect">
            <a:avLst/>
          </a:prstGeom>
        </p:spPr>
      </p:pic>
      <p:pic>
        <p:nvPicPr>
          <p:cNvPr id="41" name="Graphic 40">
            <a:extLst>
              <a:ext uri="{FF2B5EF4-FFF2-40B4-BE49-F238E27FC236}">
                <a16:creationId xmlns:a16="http://schemas.microsoft.com/office/drawing/2014/main" id="{52552A21-2378-F747-9B29-503B84E78DC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59889" y="3287981"/>
            <a:ext cx="331956" cy="372720"/>
          </a:xfrm>
          <a:prstGeom prst="rect">
            <a:avLst/>
          </a:prstGeom>
        </p:spPr>
      </p:pic>
      <p:pic>
        <p:nvPicPr>
          <p:cNvPr id="42" name="Graphic 41">
            <a:extLst>
              <a:ext uri="{FF2B5EF4-FFF2-40B4-BE49-F238E27FC236}">
                <a16:creationId xmlns:a16="http://schemas.microsoft.com/office/drawing/2014/main" id="{4BCF051F-EB30-AA4E-B301-FC574B157C3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19990" y="2389182"/>
            <a:ext cx="331956" cy="372720"/>
          </a:xfrm>
          <a:prstGeom prst="rect">
            <a:avLst/>
          </a:prstGeom>
        </p:spPr>
      </p:pic>
      <p:pic>
        <p:nvPicPr>
          <p:cNvPr id="43" name="Graphic 42">
            <a:extLst>
              <a:ext uri="{FF2B5EF4-FFF2-40B4-BE49-F238E27FC236}">
                <a16:creationId xmlns:a16="http://schemas.microsoft.com/office/drawing/2014/main" id="{3FCBC22D-B87A-2B4B-94E9-F4BF0A3165C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28891" y="3130196"/>
            <a:ext cx="331956" cy="372720"/>
          </a:xfrm>
          <a:prstGeom prst="rect">
            <a:avLst/>
          </a:prstGeom>
        </p:spPr>
      </p:pic>
      <p:pic>
        <p:nvPicPr>
          <p:cNvPr id="52" name="Graphic 51">
            <a:extLst>
              <a:ext uri="{FF2B5EF4-FFF2-40B4-BE49-F238E27FC236}">
                <a16:creationId xmlns:a16="http://schemas.microsoft.com/office/drawing/2014/main" id="{A87C6CFE-A0C6-B443-8431-E2A6A20FF23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347031" y="3323066"/>
            <a:ext cx="331956" cy="372720"/>
          </a:xfrm>
          <a:prstGeom prst="rect">
            <a:avLst/>
          </a:prstGeom>
        </p:spPr>
      </p:pic>
      <p:pic>
        <p:nvPicPr>
          <p:cNvPr id="53" name="Graphic 52">
            <a:extLst>
              <a:ext uri="{FF2B5EF4-FFF2-40B4-BE49-F238E27FC236}">
                <a16:creationId xmlns:a16="http://schemas.microsoft.com/office/drawing/2014/main" id="{3E2BEA3E-7098-3E48-ADC0-1EDA11995A7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05267" y="3654227"/>
            <a:ext cx="331956" cy="372720"/>
          </a:xfrm>
          <a:prstGeom prst="rect">
            <a:avLst/>
          </a:prstGeom>
        </p:spPr>
      </p:pic>
      <p:pic>
        <p:nvPicPr>
          <p:cNvPr id="54" name="Graphic 53">
            <a:extLst>
              <a:ext uri="{FF2B5EF4-FFF2-40B4-BE49-F238E27FC236}">
                <a16:creationId xmlns:a16="http://schemas.microsoft.com/office/drawing/2014/main" id="{A560B0E4-4136-A149-8A0C-51CC166298F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15939" y="3510889"/>
            <a:ext cx="331956" cy="372720"/>
          </a:xfrm>
          <a:prstGeom prst="rect">
            <a:avLst/>
          </a:prstGeom>
        </p:spPr>
      </p:pic>
      <p:pic>
        <p:nvPicPr>
          <p:cNvPr id="55" name="Graphic 54">
            <a:extLst>
              <a:ext uri="{FF2B5EF4-FFF2-40B4-BE49-F238E27FC236}">
                <a16:creationId xmlns:a16="http://schemas.microsoft.com/office/drawing/2014/main" id="{92D5C186-8D73-6741-8AF1-8460CF08F1B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66068" y="4964050"/>
            <a:ext cx="331956" cy="372720"/>
          </a:xfrm>
          <a:prstGeom prst="rect">
            <a:avLst/>
          </a:prstGeom>
        </p:spPr>
      </p:pic>
      <p:pic>
        <p:nvPicPr>
          <p:cNvPr id="56" name="Graphic 55">
            <a:extLst>
              <a:ext uri="{FF2B5EF4-FFF2-40B4-BE49-F238E27FC236}">
                <a16:creationId xmlns:a16="http://schemas.microsoft.com/office/drawing/2014/main" id="{E25CC36C-D6A2-944A-B2C8-EF8D3C99084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48637" y="5121599"/>
            <a:ext cx="331956" cy="372720"/>
          </a:xfrm>
          <a:prstGeom prst="rect">
            <a:avLst/>
          </a:prstGeom>
        </p:spPr>
      </p:pic>
      <p:graphicFrame>
        <p:nvGraphicFramePr>
          <p:cNvPr id="57" name="Table 56">
            <a:extLst>
              <a:ext uri="{FF2B5EF4-FFF2-40B4-BE49-F238E27FC236}">
                <a16:creationId xmlns:a16="http://schemas.microsoft.com/office/drawing/2014/main" id="{E784E977-660B-2846-82E0-74EBDFBBB3B3}"/>
              </a:ext>
            </a:extLst>
          </p:cNvPr>
          <p:cNvGraphicFramePr>
            <a:graphicFrameLocks noGrp="1"/>
          </p:cNvGraphicFramePr>
          <p:nvPr>
            <p:extLst>
              <p:ext uri="{D42A27DB-BD31-4B8C-83A1-F6EECF244321}">
                <p14:modId xmlns:p14="http://schemas.microsoft.com/office/powerpoint/2010/main" val="3177720006"/>
              </p:ext>
            </p:extLst>
          </p:nvPr>
        </p:nvGraphicFramePr>
        <p:xfrm>
          <a:off x="9426297" y="-8430"/>
          <a:ext cx="2765847" cy="6866428"/>
        </p:xfrm>
        <a:graphic>
          <a:graphicData uri="http://schemas.openxmlformats.org/drawingml/2006/table">
            <a:tbl>
              <a:tblPr>
                <a:tableStyleId>{5C22544A-7EE6-4342-B048-85BDC9FD1C3A}</a:tableStyleId>
              </a:tblPr>
              <a:tblGrid>
                <a:gridCol w="280832">
                  <a:extLst>
                    <a:ext uri="{9D8B030D-6E8A-4147-A177-3AD203B41FA5}">
                      <a16:colId xmlns:a16="http://schemas.microsoft.com/office/drawing/2014/main" val="3432169689"/>
                    </a:ext>
                  </a:extLst>
                </a:gridCol>
                <a:gridCol w="2206280">
                  <a:extLst>
                    <a:ext uri="{9D8B030D-6E8A-4147-A177-3AD203B41FA5}">
                      <a16:colId xmlns:a16="http://schemas.microsoft.com/office/drawing/2014/main" val="1456585781"/>
                    </a:ext>
                  </a:extLst>
                </a:gridCol>
                <a:gridCol w="278735">
                  <a:extLst>
                    <a:ext uri="{9D8B030D-6E8A-4147-A177-3AD203B41FA5}">
                      <a16:colId xmlns:a16="http://schemas.microsoft.com/office/drawing/2014/main" val="167684085"/>
                    </a:ext>
                  </a:extLst>
                </a:gridCol>
              </a:tblGrid>
              <a:tr h="2622355">
                <a:tc>
                  <a:txBody>
                    <a:bodyPr/>
                    <a:lstStyle/>
                    <a:p>
                      <a:endParaRPr lang="en-US" sz="1600" cap="all">
                        <a:solidFill>
                          <a:schemeClr val="bg1"/>
                        </a:solidFill>
                      </a:endParaRPr>
                    </a:p>
                  </a:txBody>
                  <a:tcPr marL="0" marR="0" marT="91440" marB="9144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4400" kern="1200" cap="all">
                          <a:solidFill>
                            <a:schemeClr val="bg1"/>
                          </a:solidFill>
                          <a:latin typeface="+mn-lt"/>
                          <a:ea typeface="+mn-ea"/>
                          <a:cs typeface="+mn-cs"/>
                        </a:rPr>
                        <a:t>1,400</a:t>
                      </a:r>
                      <a:r>
                        <a:rPr lang="en-US" sz="4400" cap="all">
                          <a:solidFill>
                            <a:schemeClr val="bg1"/>
                          </a:solidFill>
                        </a:rPr>
                        <a:t>  </a:t>
                      </a:r>
                    </a:p>
                    <a:p>
                      <a:r>
                        <a:rPr lang="en-US" sz="1400" b="1" kern="1200" cap="all" spc="120" baseline="0">
                          <a:solidFill>
                            <a:schemeClr val="bg1"/>
                          </a:solidFill>
                          <a:latin typeface="+mn-lt"/>
                          <a:ea typeface="+mn-ea"/>
                          <a:cs typeface="+mn-cs"/>
                        </a:rPr>
                        <a:t>Engineers, Architects, Scientists</a:t>
                      </a:r>
                      <a:br>
                        <a:rPr lang="en-US" sz="1400" b="1" kern="1200" cap="all" spc="120" baseline="0">
                          <a:solidFill>
                            <a:schemeClr val="bg1"/>
                          </a:solidFill>
                          <a:latin typeface="+mn-lt"/>
                          <a:ea typeface="+mn-ea"/>
                          <a:cs typeface="+mn-cs"/>
                        </a:rPr>
                      </a:br>
                      <a:r>
                        <a:rPr lang="en-US" sz="1400" b="1" kern="1200" cap="all" spc="120" baseline="0">
                          <a:solidFill>
                            <a:schemeClr val="bg1"/>
                          </a:solidFill>
                          <a:latin typeface="+mn-lt"/>
                          <a:ea typeface="+mn-ea"/>
                          <a:cs typeface="+mn-cs"/>
                        </a:rPr>
                        <a:t>and other Professionals</a:t>
                      </a:r>
                    </a:p>
                  </a:txBody>
                  <a:tcPr marL="0" marR="0" marT="91440" marB="9144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endParaRPr lang="en-US" sz="1600" cap="all">
                        <a:solidFill>
                          <a:schemeClr val="bg1"/>
                        </a:solidFill>
                      </a:endParaRPr>
                    </a:p>
                  </a:txBody>
                  <a:tcPr marL="0" marR="0" marT="91440" marB="9144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550719897"/>
                  </a:ext>
                </a:extLst>
              </a:tr>
              <a:tr h="1414691">
                <a:tc>
                  <a:txBody>
                    <a:bodyPr/>
                    <a:lstStyle/>
                    <a:p>
                      <a:endParaRPr lang="en-US" sz="1600" cap="all"/>
                    </a:p>
                  </a:txBody>
                  <a:tcPr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all" spc="120" normalizeH="0" baseline="0" noProof="0">
                          <a:ln>
                            <a:noFill/>
                          </a:ln>
                          <a:solidFill>
                            <a:schemeClr val="tx1"/>
                          </a:solidFill>
                          <a:effectLst/>
                          <a:uLnTx/>
                          <a:uFillTx/>
                          <a:latin typeface="+mn-lt"/>
                          <a:ea typeface="+mn-ea"/>
                          <a:cs typeface="+mn-cs"/>
                        </a:rPr>
                        <a:t>Projects in</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b="0" i="0" u="none" strike="noStrike" kern="1200" cap="all" spc="0" normalizeH="0" baseline="0" noProof="0">
                          <a:ln>
                            <a:noFill/>
                          </a:ln>
                          <a:solidFill>
                            <a:schemeClr val="tx1"/>
                          </a:solidFill>
                          <a:effectLst/>
                          <a:uLnTx/>
                          <a:uFillTx/>
                          <a:latin typeface="+mn-lt"/>
                          <a:ea typeface="+mn-ea"/>
                          <a:cs typeface="+mn-cs"/>
                        </a:rPr>
                        <a:t>50</a:t>
                      </a:r>
                      <a:r>
                        <a:rPr kumimoji="0" lang="en-US" sz="2400" b="0" i="0" u="none" strike="noStrike" kern="1200" cap="all" spc="0" normalizeH="0" baseline="0" noProof="0">
                          <a:ln>
                            <a:noFill/>
                          </a:ln>
                          <a:solidFill>
                            <a:schemeClr val="tx1"/>
                          </a:solidFill>
                          <a:effectLst/>
                          <a:uLnTx/>
                          <a:uFillTx/>
                          <a:latin typeface="+mn-lt"/>
                          <a:ea typeface="+mn-ea"/>
                          <a:cs typeface="+mn-cs"/>
                        </a:rPr>
                        <a:t> </a:t>
                      </a:r>
                      <a:r>
                        <a:rPr kumimoji="0" lang="en-US" sz="1400" b="1" i="0" u="none" strike="noStrike" kern="1200" cap="all" spc="120" normalizeH="0" baseline="0" noProof="0">
                          <a:ln>
                            <a:noFill/>
                          </a:ln>
                          <a:solidFill>
                            <a:schemeClr val="tx1"/>
                          </a:solidFill>
                          <a:effectLst/>
                          <a:uLnTx/>
                          <a:uFillTx/>
                          <a:latin typeface="+mn-lt"/>
                          <a:ea typeface="+mn-ea"/>
                          <a:cs typeface="+mn-cs"/>
                        </a:rPr>
                        <a:t>Countries</a:t>
                      </a:r>
                      <a:endParaRPr lang="en-US" sz="1400" b="1" kern="1200" cap="all" spc="120" baseline="0">
                        <a:solidFill>
                          <a:schemeClr val="tx1"/>
                        </a:solidFill>
                        <a:latin typeface="+mn-lt"/>
                        <a:ea typeface="+mn-ea"/>
                        <a:cs typeface="+mn-cs"/>
                      </a:endParaRPr>
                    </a:p>
                  </a:txBody>
                  <a:tcPr marT="91440" marB="9144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600" cap="all"/>
                    </a:p>
                  </a:txBody>
                  <a:tcPr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89183829"/>
                  </a:ext>
                </a:extLst>
              </a:tr>
              <a:tr h="1414691">
                <a:tc>
                  <a:txBody>
                    <a:bodyPr/>
                    <a:lstStyle/>
                    <a:p>
                      <a:endParaRPr lang="en-US" sz="1600" cap="all"/>
                    </a:p>
                  </a:txBody>
                  <a:tcPr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nSpc>
                          <a:spcPct val="90000"/>
                        </a:lnSpc>
                      </a:pPr>
                      <a:r>
                        <a:rPr lang="en-US" sz="4400" kern="1200" cap="all">
                          <a:solidFill>
                            <a:schemeClr val="tx1"/>
                          </a:solidFill>
                          <a:latin typeface="+mn-lt"/>
                          <a:ea typeface="+mn-ea"/>
                          <a:cs typeface="+mn-cs"/>
                        </a:rPr>
                        <a:t>40+ </a:t>
                      </a:r>
                    </a:p>
                    <a:p>
                      <a:r>
                        <a:rPr lang="en-US" sz="1400" b="1" kern="1200" cap="all" spc="120" baseline="0">
                          <a:solidFill>
                            <a:schemeClr val="tx1"/>
                          </a:solidFill>
                          <a:latin typeface="+mn-lt"/>
                          <a:ea typeface="+mn-ea"/>
                          <a:cs typeface="+mn-cs"/>
                        </a:rPr>
                        <a:t>Offices</a:t>
                      </a:r>
                    </a:p>
                  </a:txBody>
                  <a:tcPr marT="91440" marB="9144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600" cap="all"/>
                    </a:p>
                  </a:txBody>
                  <a:tcPr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8390777"/>
                  </a:ext>
                </a:extLst>
              </a:tr>
              <a:tr h="1414691">
                <a:tc>
                  <a:txBody>
                    <a:bodyPr/>
                    <a:lstStyle/>
                    <a:p>
                      <a:endParaRPr lang="en-US" sz="1600" cap="all">
                        <a:solidFill>
                          <a:schemeClr val="bg2"/>
                        </a:solidFill>
                      </a:endParaRPr>
                    </a:p>
                  </a:txBody>
                  <a:tcPr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nSpc>
                          <a:spcPct val="90000"/>
                        </a:lnSpc>
                      </a:pPr>
                      <a:r>
                        <a:rPr lang="en-US" sz="4400" cap="all">
                          <a:solidFill>
                            <a:schemeClr val="tx1"/>
                          </a:solidFill>
                        </a:rPr>
                        <a:t>5</a:t>
                      </a:r>
                    </a:p>
                    <a:p>
                      <a:r>
                        <a:rPr lang="en-US" sz="1400" b="1" cap="all" spc="120" baseline="0">
                          <a:solidFill>
                            <a:schemeClr val="tx1"/>
                          </a:solidFill>
                        </a:rPr>
                        <a:t>Continents</a:t>
                      </a:r>
                    </a:p>
                  </a:txBody>
                  <a:tcPr marT="91440" marB="9144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sz="1600" cap="all">
                        <a:solidFill>
                          <a:schemeClr val="tx1"/>
                        </a:solidFill>
                      </a:endParaRPr>
                    </a:p>
                  </a:txBody>
                  <a:tcPr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46147926"/>
                  </a:ext>
                </a:extLst>
              </a:tr>
            </a:tbl>
          </a:graphicData>
        </a:graphic>
      </p:graphicFrame>
      <p:sp>
        <p:nvSpPr>
          <p:cNvPr id="58" name="Rectangle 57">
            <a:extLst>
              <a:ext uri="{FF2B5EF4-FFF2-40B4-BE49-F238E27FC236}">
                <a16:creationId xmlns:a16="http://schemas.microsoft.com/office/drawing/2014/main" id="{57E22992-D844-A34C-A792-C43C3314250C}"/>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B63C48BE-E330-E742-BD67-BDD00E8480E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870977" y="2850782"/>
            <a:ext cx="331956" cy="372720"/>
          </a:xfrm>
          <a:prstGeom prst="rect">
            <a:avLst/>
          </a:prstGeom>
        </p:spPr>
      </p:pic>
      <p:pic>
        <p:nvPicPr>
          <p:cNvPr id="60" name="Graphic 59">
            <a:extLst>
              <a:ext uri="{FF2B5EF4-FFF2-40B4-BE49-F238E27FC236}">
                <a16:creationId xmlns:a16="http://schemas.microsoft.com/office/drawing/2014/main" id="{7C7166B4-BF67-6744-996F-A81C3DBE603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379323" y="3191687"/>
            <a:ext cx="331956" cy="372720"/>
          </a:xfrm>
          <a:prstGeom prst="rect">
            <a:avLst/>
          </a:prstGeom>
        </p:spPr>
      </p:pic>
      <p:pic>
        <p:nvPicPr>
          <p:cNvPr id="62" name="Graphic 61">
            <a:extLst>
              <a:ext uri="{FF2B5EF4-FFF2-40B4-BE49-F238E27FC236}">
                <a16:creationId xmlns:a16="http://schemas.microsoft.com/office/drawing/2014/main" id="{F90532F0-CF9F-C547-9ACD-D917AB5FD14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14615" y="4935239"/>
            <a:ext cx="331956" cy="372720"/>
          </a:xfrm>
          <a:prstGeom prst="rect">
            <a:avLst/>
          </a:prstGeom>
        </p:spPr>
      </p:pic>
      <p:pic>
        <p:nvPicPr>
          <p:cNvPr id="63" name="Graphic 62">
            <a:extLst>
              <a:ext uri="{FF2B5EF4-FFF2-40B4-BE49-F238E27FC236}">
                <a16:creationId xmlns:a16="http://schemas.microsoft.com/office/drawing/2014/main" id="{F9D42C98-A9D1-804E-97F4-744091D3C37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39982" y="2996966"/>
            <a:ext cx="331956" cy="372720"/>
          </a:xfrm>
          <a:prstGeom prst="rect">
            <a:avLst/>
          </a:prstGeom>
        </p:spPr>
      </p:pic>
      <p:pic>
        <p:nvPicPr>
          <p:cNvPr id="64" name="Graphic 63">
            <a:extLst>
              <a:ext uri="{FF2B5EF4-FFF2-40B4-BE49-F238E27FC236}">
                <a16:creationId xmlns:a16="http://schemas.microsoft.com/office/drawing/2014/main" id="{A88DEDEA-21F3-2C48-B575-6EB762F92AF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174667" y="3480292"/>
            <a:ext cx="331956" cy="372720"/>
          </a:xfrm>
          <a:prstGeom prst="rect">
            <a:avLst/>
          </a:prstGeom>
        </p:spPr>
      </p:pic>
      <p:pic>
        <p:nvPicPr>
          <p:cNvPr id="65" name="Graphic 64">
            <a:extLst>
              <a:ext uri="{FF2B5EF4-FFF2-40B4-BE49-F238E27FC236}">
                <a16:creationId xmlns:a16="http://schemas.microsoft.com/office/drawing/2014/main" id="{3A0963C7-395E-9044-B4B2-709BACAB37B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017912" y="3800332"/>
            <a:ext cx="331956" cy="372720"/>
          </a:xfrm>
          <a:prstGeom prst="rect">
            <a:avLst/>
          </a:prstGeom>
        </p:spPr>
      </p:pic>
      <p:sp>
        <p:nvSpPr>
          <p:cNvPr id="2" name="Slide Number Placeholder 1">
            <a:extLst>
              <a:ext uri="{FF2B5EF4-FFF2-40B4-BE49-F238E27FC236}">
                <a16:creationId xmlns:a16="http://schemas.microsoft.com/office/drawing/2014/main" id="{ECDC2CB5-2065-7C4B-A682-287F11E5F6A4}"/>
              </a:ext>
            </a:extLst>
          </p:cNvPr>
          <p:cNvSpPr>
            <a:spLocks noGrp="1"/>
          </p:cNvSpPr>
          <p:nvPr>
            <p:ph type="sldNum" sz="quarter" idx="12"/>
          </p:nvPr>
        </p:nvSpPr>
        <p:spPr/>
        <p:txBody>
          <a:bodyPr/>
          <a:lstStyle/>
          <a:p>
            <a:fld id="{F98463DB-7B07-6943-80E3-B9A8273C7E22}" type="slidenum">
              <a:rPr lang="en-US" smtClean="0"/>
              <a:pPr/>
              <a:t>70</a:t>
            </a:fld>
            <a:endParaRPr lang="en-US"/>
          </a:p>
        </p:txBody>
      </p:sp>
      <p:pic>
        <p:nvPicPr>
          <p:cNvPr id="61" name="Graphic 60">
            <a:extLst>
              <a:ext uri="{FF2B5EF4-FFF2-40B4-BE49-F238E27FC236}">
                <a16:creationId xmlns:a16="http://schemas.microsoft.com/office/drawing/2014/main" id="{34BF7C18-C520-49CE-B677-5F0F2415ED5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19990" y="2456753"/>
            <a:ext cx="331956" cy="372720"/>
          </a:xfrm>
          <a:prstGeom prst="rect">
            <a:avLst/>
          </a:prstGeom>
        </p:spPr>
      </p:pic>
      <p:pic>
        <p:nvPicPr>
          <p:cNvPr id="66" name="Graphic 65">
            <a:extLst>
              <a:ext uri="{FF2B5EF4-FFF2-40B4-BE49-F238E27FC236}">
                <a16:creationId xmlns:a16="http://schemas.microsoft.com/office/drawing/2014/main" id="{B0E4F572-44E0-46BB-ADBF-4B501311E09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57086" y="2598846"/>
            <a:ext cx="331956" cy="372720"/>
          </a:xfrm>
          <a:prstGeom prst="rect">
            <a:avLst/>
          </a:prstGeom>
        </p:spPr>
      </p:pic>
      <p:pic>
        <p:nvPicPr>
          <p:cNvPr id="67" name="Graphic 66">
            <a:extLst>
              <a:ext uri="{FF2B5EF4-FFF2-40B4-BE49-F238E27FC236}">
                <a16:creationId xmlns:a16="http://schemas.microsoft.com/office/drawing/2014/main" id="{66B3C39F-716F-4327-AFB1-1EDA1EFF1FD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99322" y="2522244"/>
            <a:ext cx="331956" cy="372720"/>
          </a:xfrm>
          <a:prstGeom prst="rect">
            <a:avLst/>
          </a:prstGeom>
        </p:spPr>
      </p:pic>
      <p:pic>
        <p:nvPicPr>
          <p:cNvPr id="68" name="Graphic 67">
            <a:extLst>
              <a:ext uri="{FF2B5EF4-FFF2-40B4-BE49-F238E27FC236}">
                <a16:creationId xmlns:a16="http://schemas.microsoft.com/office/drawing/2014/main" id="{6FB46011-BAEE-466F-A64C-D0FEA8262DF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243790" y="2560746"/>
            <a:ext cx="331956" cy="372720"/>
          </a:xfrm>
          <a:prstGeom prst="rect">
            <a:avLst/>
          </a:prstGeom>
        </p:spPr>
      </p:pic>
      <p:pic>
        <p:nvPicPr>
          <p:cNvPr id="69" name="Graphic 68">
            <a:extLst>
              <a:ext uri="{FF2B5EF4-FFF2-40B4-BE49-F238E27FC236}">
                <a16:creationId xmlns:a16="http://schemas.microsoft.com/office/drawing/2014/main" id="{6DD4BC6B-F32C-446E-9622-E016D921780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35208" y="2592496"/>
            <a:ext cx="331956" cy="372720"/>
          </a:xfrm>
          <a:prstGeom prst="rect">
            <a:avLst/>
          </a:prstGeom>
        </p:spPr>
      </p:pic>
      <p:pic>
        <p:nvPicPr>
          <p:cNvPr id="70" name="Graphic 69">
            <a:extLst>
              <a:ext uri="{FF2B5EF4-FFF2-40B4-BE49-F238E27FC236}">
                <a16:creationId xmlns:a16="http://schemas.microsoft.com/office/drawing/2014/main" id="{69DD06CD-69C7-4163-86BB-3D22C8C1833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77140" y="2634553"/>
            <a:ext cx="331956" cy="372720"/>
          </a:xfrm>
          <a:prstGeom prst="rect">
            <a:avLst/>
          </a:prstGeom>
        </p:spPr>
      </p:pic>
    </p:spTree>
    <p:extLst>
      <p:ext uri="{BB962C8B-B14F-4D97-AF65-F5344CB8AC3E}">
        <p14:creationId xmlns:p14="http://schemas.microsoft.com/office/powerpoint/2010/main" val="297198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CA9142D0-CB59-4790-99AE-79B5022A0EFD}"/>
              </a:ext>
            </a:extLst>
          </p:cNvPr>
          <p:cNvPicPr>
            <a:picLocks noChangeAspect="1"/>
          </p:cNvPicPr>
          <p:nvPr/>
        </p:nvPicPr>
        <p:blipFill rotWithShape="1">
          <a:blip r:embed="rId3"/>
          <a:srcRect b="14272"/>
          <a:stretch/>
        </p:blipFill>
        <p:spPr>
          <a:xfrm>
            <a:off x="-1324105" y="771520"/>
            <a:ext cx="10838046" cy="5879270"/>
          </a:xfrm>
          <a:prstGeom prst="rect">
            <a:avLst/>
          </a:prstGeom>
        </p:spPr>
      </p:pic>
      <p:sp>
        <p:nvSpPr>
          <p:cNvPr id="4" name="Title 3">
            <a:extLst>
              <a:ext uri="{FF2B5EF4-FFF2-40B4-BE49-F238E27FC236}">
                <a16:creationId xmlns:a16="http://schemas.microsoft.com/office/drawing/2014/main" id="{A7351D62-5689-1344-B9E8-8DB672A14938}"/>
              </a:ext>
            </a:extLst>
          </p:cNvPr>
          <p:cNvSpPr>
            <a:spLocks noGrp="1"/>
          </p:cNvSpPr>
          <p:nvPr>
            <p:ph type="title"/>
          </p:nvPr>
        </p:nvSpPr>
        <p:spPr/>
        <p:txBody>
          <a:bodyPr/>
          <a:lstStyle/>
          <a:p>
            <a:r>
              <a:rPr lang="en-US"/>
              <a:t>Our Locations</a:t>
            </a:r>
          </a:p>
        </p:txBody>
      </p:sp>
      <p:sp>
        <p:nvSpPr>
          <p:cNvPr id="58" name="Rectangle 57">
            <a:extLst>
              <a:ext uri="{FF2B5EF4-FFF2-40B4-BE49-F238E27FC236}">
                <a16:creationId xmlns:a16="http://schemas.microsoft.com/office/drawing/2014/main" id="{57E22992-D844-A34C-A792-C43C3314250C}"/>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CDC2CB5-2065-7C4B-A682-287F11E5F6A4}"/>
              </a:ext>
            </a:extLst>
          </p:cNvPr>
          <p:cNvSpPr>
            <a:spLocks noGrp="1"/>
          </p:cNvSpPr>
          <p:nvPr>
            <p:ph type="sldNum" sz="quarter" idx="12"/>
          </p:nvPr>
        </p:nvSpPr>
        <p:spPr/>
        <p:txBody>
          <a:bodyPr/>
          <a:lstStyle/>
          <a:p>
            <a:fld id="{F98463DB-7B07-6943-80E3-B9A8273C7E22}" type="slidenum">
              <a:rPr lang="en-US" smtClean="0"/>
              <a:pPr/>
              <a:t>71</a:t>
            </a:fld>
            <a:endParaRPr lang="en-US"/>
          </a:p>
        </p:txBody>
      </p:sp>
      <p:pic>
        <p:nvPicPr>
          <p:cNvPr id="66" name="Graphic 65">
            <a:extLst>
              <a:ext uri="{FF2B5EF4-FFF2-40B4-BE49-F238E27FC236}">
                <a16:creationId xmlns:a16="http://schemas.microsoft.com/office/drawing/2014/main" id="{0CC84BE4-E066-4618-9A20-C84C83D5F292}"/>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85349" y="1427667"/>
            <a:ext cx="331956" cy="372720"/>
          </a:xfrm>
          <a:prstGeom prst="rect">
            <a:avLst/>
          </a:prstGeom>
        </p:spPr>
      </p:pic>
      <p:pic>
        <p:nvPicPr>
          <p:cNvPr id="67" name="Graphic 66">
            <a:extLst>
              <a:ext uri="{FF2B5EF4-FFF2-40B4-BE49-F238E27FC236}">
                <a16:creationId xmlns:a16="http://schemas.microsoft.com/office/drawing/2014/main" id="{FD2A97E7-4637-4A79-AD56-87A0E7AD8816}"/>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1694" y="3215989"/>
            <a:ext cx="331956" cy="372720"/>
          </a:xfrm>
          <a:prstGeom prst="rect">
            <a:avLst/>
          </a:prstGeom>
        </p:spPr>
      </p:pic>
      <p:pic>
        <p:nvPicPr>
          <p:cNvPr id="68" name="Graphic 67">
            <a:extLst>
              <a:ext uri="{FF2B5EF4-FFF2-40B4-BE49-F238E27FC236}">
                <a16:creationId xmlns:a16="http://schemas.microsoft.com/office/drawing/2014/main" id="{87F8A275-7895-4534-8F7D-71A272315B9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5942" y="3538999"/>
            <a:ext cx="331956" cy="372720"/>
          </a:xfrm>
          <a:prstGeom prst="rect">
            <a:avLst/>
          </a:prstGeom>
        </p:spPr>
      </p:pic>
      <p:pic>
        <p:nvPicPr>
          <p:cNvPr id="69" name="Graphic 68">
            <a:extLst>
              <a:ext uri="{FF2B5EF4-FFF2-40B4-BE49-F238E27FC236}">
                <a16:creationId xmlns:a16="http://schemas.microsoft.com/office/drawing/2014/main" id="{25D0F9C3-0114-4E39-B9A6-C6BF4F0BF1C2}"/>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48887" y="4168690"/>
            <a:ext cx="331956" cy="372720"/>
          </a:xfrm>
          <a:prstGeom prst="rect">
            <a:avLst/>
          </a:prstGeom>
        </p:spPr>
      </p:pic>
      <p:pic>
        <p:nvPicPr>
          <p:cNvPr id="70" name="Graphic 69">
            <a:extLst>
              <a:ext uri="{FF2B5EF4-FFF2-40B4-BE49-F238E27FC236}">
                <a16:creationId xmlns:a16="http://schemas.microsoft.com/office/drawing/2014/main" id="{29D42609-99A4-4ABC-A61B-91AA42DB8F7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220770" y="4443435"/>
            <a:ext cx="331956" cy="372720"/>
          </a:xfrm>
          <a:prstGeom prst="rect">
            <a:avLst/>
          </a:prstGeom>
        </p:spPr>
      </p:pic>
      <p:pic>
        <p:nvPicPr>
          <p:cNvPr id="71" name="Graphic 70">
            <a:extLst>
              <a:ext uri="{FF2B5EF4-FFF2-40B4-BE49-F238E27FC236}">
                <a16:creationId xmlns:a16="http://schemas.microsoft.com/office/drawing/2014/main" id="{F62ACA0E-4EE9-4D48-8692-91051264019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092244" y="4455433"/>
            <a:ext cx="331956" cy="372720"/>
          </a:xfrm>
          <a:prstGeom prst="rect">
            <a:avLst/>
          </a:prstGeom>
        </p:spPr>
      </p:pic>
      <p:pic>
        <p:nvPicPr>
          <p:cNvPr id="72" name="Graphic 71">
            <a:extLst>
              <a:ext uri="{FF2B5EF4-FFF2-40B4-BE49-F238E27FC236}">
                <a16:creationId xmlns:a16="http://schemas.microsoft.com/office/drawing/2014/main" id="{0ADEFD4B-33BC-4D98-BDEE-718F60625FB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212625" y="3476287"/>
            <a:ext cx="331956" cy="372720"/>
          </a:xfrm>
          <a:prstGeom prst="rect">
            <a:avLst/>
          </a:prstGeom>
        </p:spPr>
      </p:pic>
      <p:pic>
        <p:nvPicPr>
          <p:cNvPr id="73" name="Graphic 72">
            <a:extLst>
              <a:ext uri="{FF2B5EF4-FFF2-40B4-BE49-F238E27FC236}">
                <a16:creationId xmlns:a16="http://schemas.microsoft.com/office/drawing/2014/main" id="{11312E2C-E52A-4704-B807-8ABA4F63B6A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16291" y="4291022"/>
            <a:ext cx="331956" cy="372720"/>
          </a:xfrm>
          <a:prstGeom prst="rect">
            <a:avLst/>
          </a:prstGeom>
        </p:spPr>
      </p:pic>
      <p:pic>
        <p:nvPicPr>
          <p:cNvPr id="74" name="Graphic 73">
            <a:extLst>
              <a:ext uri="{FF2B5EF4-FFF2-40B4-BE49-F238E27FC236}">
                <a16:creationId xmlns:a16="http://schemas.microsoft.com/office/drawing/2014/main" id="{13BBA7C6-9657-49E4-A5ED-F633D62AFE4E}"/>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659282" y="4882848"/>
            <a:ext cx="331956" cy="372720"/>
          </a:xfrm>
          <a:prstGeom prst="rect">
            <a:avLst/>
          </a:prstGeom>
        </p:spPr>
      </p:pic>
      <p:pic>
        <p:nvPicPr>
          <p:cNvPr id="75" name="Graphic 74">
            <a:extLst>
              <a:ext uri="{FF2B5EF4-FFF2-40B4-BE49-F238E27FC236}">
                <a16:creationId xmlns:a16="http://schemas.microsoft.com/office/drawing/2014/main" id="{645C7CA9-49ED-4F9A-8AD9-A586E1BBA7F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586066" y="5303649"/>
            <a:ext cx="331956" cy="372720"/>
          </a:xfrm>
          <a:prstGeom prst="rect">
            <a:avLst/>
          </a:prstGeom>
        </p:spPr>
      </p:pic>
      <p:pic>
        <p:nvPicPr>
          <p:cNvPr id="76" name="Graphic 75">
            <a:extLst>
              <a:ext uri="{FF2B5EF4-FFF2-40B4-BE49-F238E27FC236}">
                <a16:creationId xmlns:a16="http://schemas.microsoft.com/office/drawing/2014/main" id="{FDB4BC2F-7A79-4598-A25E-6F9D3AE689C6}"/>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39412" y="5555509"/>
            <a:ext cx="331956" cy="372720"/>
          </a:xfrm>
          <a:prstGeom prst="rect">
            <a:avLst/>
          </a:prstGeom>
        </p:spPr>
      </p:pic>
      <p:pic>
        <p:nvPicPr>
          <p:cNvPr id="77" name="Graphic 76">
            <a:extLst>
              <a:ext uri="{FF2B5EF4-FFF2-40B4-BE49-F238E27FC236}">
                <a16:creationId xmlns:a16="http://schemas.microsoft.com/office/drawing/2014/main" id="{9A63DE56-4424-4E92-BA42-8A13272C5810}"/>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49410" y="3624380"/>
            <a:ext cx="331956" cy="372720"/>
          </a:xfrm>
          <a:prstGeom prst="rect">
            <a:avLst/>
          </a:prstGeom>
        </p:spPr>
      </p:pic>
      <p:pic>
        <p:nvPicPr>
          <p:cNvPr id="78" name="Graphic 77">
            <a:extLst>
              <a:ext uri="{FF2B5EF4-FFF2-40B4-BE49-F238E27FC236}">
                <a16:creationId xmlns:a16="http://schemas.microsoft.com/office/drawing/2014/main" id="{89A26293-F58B-4C3D-8D95-BC1DC673362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83094" y="2645783"/>
            <a:ext cx="331956" cy="372720"/>
          </a:xfrm>
          <a:prstGeom prst="rect">
            <a:avLst/>
          </a:prstGeom>
        </p:spPr>
      </p:pic>
      <p:pic>
        <p:nvPicPr>
          <p:cNvPr id="79" name="Graphic 78">
            <a:extLst>
              <a:ext uri="{FF2B5EF4-FFF2-40B4-BE49-F238E27FC236}">
                <a16:creationId xmlns:a16="http://schemas.microsoft.com/office/drawing/2014/main" id="{8C7AC9C0-1938-4C5E-BF62-5BEFF00A0D30}"/>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64044" y="2968388"/>
            <a:ext cx="331956" cy="372720"/>
          </a:xfrm>
          <a:prstGeom prst="rect">
            <a:avLst/>
          </a:prstGeom>
        </p:spPr>
      </p:pic>
      <p:pic>
        <p:nvPicPr>
          <p:cNvPr id="80" name="Graphic 79">
            <a:extLst>
              <a:ext uri="{FF2B5EF4-FFF2-40B4-BE49-F238E27FC236}">
                <a16:creationId xmlns:a16="http://schemas.microsoft.com/office/drawing/2014/main" id="{24B4FB91-C7AF-4AB3-A3F7-13872C91E7FE}"/>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811576" y="2961982"/>
            <a:ext cx="331956" cy="372720"/>
          </a:xfrm>
          <a:prstGeom prst="rect">
            <a:avLst/>
          </a:prstGeom>
        </p:spPr>
      </p:pic>
      <p:pic>
        <p:nvPicPr>
          <p:cNvPr id="81" name="Graphic 80">
            <a:extLst>
              <a:ext uri="{FF2B5EF4-FFF2-40B4-BE49-F238E27FC236}">
                <a16:creationId xmlns:a16="http://schemas.microsoft.com/office/drawing/2014/main" id="{3965AC51-7690-492E-B2CA-FF5CA92546C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860395" y="3452755"/>
            <a:ext cx="331956" cy="372720"/>
          </a:xfrm>
          <a:prstGeom prst="rect">
            <a:avLst/>
          </a:prstGeom>
        </p:spPr>
      </p:pic>
      <p:pic>
        <p:nvPicPr>
          <p:cNvPr id="82" name="Graphic 81">
            <a:extLst>
              <a:ext uri="{FF2B5EF4-FFF2-40B4-BE49-F238E27FC236}">
                <a16:creationId xmlns:a16="http://schemas.microsoft.com/office/drawing/2014/main" id="{4782861A-753E-46C5-B2CB-AE69D94195CE}"/>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761096" y="3182733"/>
            <a:ext cx="331956" cy="372720"/>
          </a:xfrm>
          <a:prstGeom prst="rect">
            <a:avLst/>
          </a:prstGeom>
        </p:spPr>
      </p:pic>
      <p:pic>
        <p:nvPicPr>
          <p:cNvPr id="83" name="Graphic 82">
            <a:extLst>
              <a:ext uri="{FF2B5EF4-FFF2-40B4-BE49-F238E27FC236}">
                <a16:creationId xmlns:a16="http://schemas.microsoft.com/office/drawing/2014/main" id="{8918C900-3D4B-40DE-A17E-F93E6175DB1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948294" y="3057894"/>
            <a:ext cx="331956" cy="372720"/>
          </a:xfrm>
          <a:prstGeom prst="rect">
            <a:avLst/>
          </a:prstGeom>
        </p:spPr>
      </p:pic>
      <p:pic>
        <p:nvPicPr>
          <p:cNvPr id="84" name="Graphic 83">
            <a:extLst>
              <a:ext uri="{FF2B5EF4-FFF2-40B4-BE49-F238E27FC236}">
                <a16:creationId xmlns:a16="http://schemas.microsoft.com/office/drawing/2014/main" id="{71585F07-7389-4838-9284-D0253FFB144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084982" y="2760652"/>
            <a:ext cx="331956" cy="372720"/>
          </a:xfrm>
          <a:prstGeom prst="rect">
            <a:avLst/>
          </a:prstGeom>
        </p:spPr>
      </p:pic>
      <p:pic>
        <p:nvPicPr>
          <p:cNvPr id="85" name="Graphic 84">
            <a:extLst>
              <a:ext uri="{FF2B5EF4-FFF2-40B4-BE49-F238E27FC236}">
                <a16:creationId xmlns:a16="http://schemas.microsoft.com/office/drawing/2014/main" id="{25009517-4349-4683-B07A-951B24A48BA5}"/>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310433" y="2648862"/>
            <a:ext cx="331956" cy="372720"/>
          </a:xfrm>
          <a:prstGeom prst="rect">
            <a:avLst/>
          </a:prstGeom>
        </p:spPr>
      </p:pic>
      <p:pic>
        <p:nvPicPr>
          <p:cNvPr id="86" name="Graphic 85">
            <a:extLst>
              <a:ext uri="{FF2B5EF4-FFF2-40B4-BE49-F238E27FC236}">
                <a16:creationId xmlns:a16="http://schemas.microsoft.com/office/drawing/2014/main" id="{61C1F70A-F734-445D-8FEC-0095992BC136}"/>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321775" y="2393260"/>
            <a:ext cx="331956" cy="372720"/>
          </a:xfrm>
          <a:prstGeom prst="rect">
            <a:avLst/>
          </a:prstGeom>
        </p:spPr>
      </p:pic>
      <p:sp>
        <p:nvSpPr>
          <p:cNvPr id="87" name="TextBox 86">
            <a:extLst>
              <a:ext uri="{FF2B5EF4-FFF2-40B4-BE49-F238E27FC236}">
                <a16:creationId xmlns:a16="http://schemas.microsoft.com/office/drawing/2014/main" id="{631AF99A-D7C2-4F9A-A023-1F55CAD24AF0}"/>
              </a:ext>
            </a:extLst>
          </p:cNvPr>
          <p:cNvSpPr txBox="1"/>
          <p:nvPr/>
        </p:nvSpPr>
        <p:spPr>
          <a:xfrm>
            <a:off x="876273" y="3446318"/>
            <a:ext cx="1223092" cy="215444"/>
          </a:xfrm>
          <a:prstGeom prst="rect">
            <a:avLst/>
          </a:prstGeom>
          <a:noFill/>
        </p:spPr>
        <p:txBody>
          <a:bodyPr wrap="none" lIns="0" tIns="0" rIns="0" bIns="0" rtlCol="0">
            <a:spAutoFit/>
          </a:bodyPr>
          <a:lstStyle/>
          <a:p>
            <a:pPr algn="l"/>
            <a:r>
              <a:rPr lang="en-US" sz="1400" b="1">
                <a:solidFill>
                  <a:schemeClr val="bg1"/>
                </a:solidFill>
              </a:rPr>
              <a:t>San Francisco</a:t>
            </a:r>
          </a:p>
        </p:txBody>
      </p:sp>
      <p:sp>
        <p:nvSpPr>
          <p:cNvPr id="88" name="TextBox 87">
            <a:extLst>
              <a:ext uri="{FF2B5EF4-FFF2-40B4-BE49-F238E27FC236}">
                <a16:creationId xmlns:a16="http://schemas.microsoft.com/office/drawing/2014/main" id="{C0C98EC1-3BD5-4032-AC00-C16300C37A9C}"/>
              </a:ext>
            </a:extLst>
          </p:cNvPr>
          <p:cNvSpPr txBox="1"/>
          <p:nvPr/>
        </p:nvSpPr>
        <p:spPr>
          <a:xfrm>
            <a:off x="876273" y="3774359"/>
            <a:ext cx="1144288" cy="215444"/>
          </a:xfrm>
          <a:prstGeom prst="rect">
            <a:avLst/>
          </a:prstGeom>
          <a:noFill/>
        </p:spPr>
        <p:txBody>
          <a:bodyPr wrap="none" lIns="0" tIns="0" rIns="0" bIns="0" rtlCol="0">
            <a:spAutoFit/>
          </a:bodyPr>
          <a:lstStyle/>
          <a:p>
            <a:pPr algn="l"/>
            <a:r>
              <a:rPr lang="en-US" sz="1400" b="1">
                <a:solidFill>
                  <a:schemeClr val="bg1"/>
                </a:solidFill>
              </a:rPr>
              <a:t>Silicon Valley</a:t>
            </a:r>
          </a:p>
        </p:txBody>
      </p:sp>
      <p:sp>
        <p:nvSpPr>
          <p:cNvPr id="89" name="TextBox 88">
            <a:extLst>
              <a:ext uri="{FF2B5EF4-FFF2-40B4-BE49-F238E27FC236}">
                <a16:creationId xmlns:a16="http://schemas.microsoft.com/office/drawing/2014/main" id="{D2EBE4F0-B2C4-433D-A311-552A853973C6}"/>
              </a:ext>
            </a:extLst>
          </p:cNvPr>
          <p:cNvSpPr txBox="1"/>
          <p:nvPr/>
        </p:nvSpPr>
        <p:spPr>
          <a:xfrm>
            <a:off x="3055893" y="3790151"/>
            <a:ext cx="607539" cy="215444"/>
          </a:xfrm>
          <a:prstGeom prst="rect">
            <a:avLst/>
          </a:prstGeom>
          <a:noFill/>
        </p:spPr>
        <p:txBody>
          <a:bodyPr wrap="none" lIns="0" tIns="0" rIns="0" bIns="0" rtlCol="0">
            <a:spAutoFit/>
          </a:bodyPr>
          <a:lstStyle/>
          <a:p>
            <a:pPr algn="l"/>
            <a:r>
              <a:rPr lang="en-US" sz="1400" b="1">
                <a:solidFill>
                  <a:schemeClr val="bg1"/>
                </a:solidFill>
              </a:rPr>
              <a:t>Denver</a:t>
            </a:r>
          </a:p>
        </p:txBody>
      </p:sp>
      <p:sp>
        <p:nvSpPr>
          <p:cNvPr id="91" name="TextBox 90">
            <a:extLst>
              <a:ext uri="{FF2B5EF4-FFF2-40B4-BE49-F238E27FC236}">
                <a16:creationId xmlns:a16="http://schemas.microsoft.com/office/drawing/2014/main" id="{2D14B16F-3CDB-4A59-AEA9-B48754D77371}"/>
              </a:ext>
            </a:extLst>
          </p:cNvPr>
          <p:cNvSpPr txBox="1"/>
          <p:nvPr/>
        </p:nvSpPr>
        <p:spPr>
          <a:xfrm>
            <a:off x="3978197" y="3889378"/>
            <a:ext cx="1024319" cy="215444"/>
          </a:xfrm>
          <a:prstGeom prst="rect">
            <a:avLst/>
          </a:prstGeom>
          <a:noFill/>
        </p:spPr>
        <p:txBody>
          <a:bodyPr wrap="none" lIns="0" tIns="0" rIns="0" bIns="0" rtlCol="0">
            <a:spAutoFit/>
          </a:bodyPr>
          <a:lstStyle/>
          <a:p>
            <a:pPr algn="l"/>
            <a:r>
              <a:rPr lang="en-US" sz="1400" b="1">
                <a:solidFill>
                  <a:schemeClr val="bg1"/>
                </a:solidFill>
              </a:rPr>
              <a:t>Kansas City</a:t>
            </a:r>
          </a:p>
        </p:txBody>
      </p:sp>
      <p:sp>
        <p:nvSpPr>
          <p:cNvPr id="92" name="TextBox 91">
            <a:extLst>
              <a:ext uri="{FF2B5EF4-FFF2-40B4-BE49-F238E27FC236}">
                <a16:creationId xmlns:a16="http://schemas.microsoft.com/office/drawing/2014/main" id="{3190D387-0D4B-44F1-8BD4-5D613CAECAF6}"/>
              </a:ext>
            </a:extLst>
          </p:cNvPr>
          <p:cNvSpPr txBox="1"/>
          <p:nvPr/>
        </p:nvSpPr>
        <p:spPr>
          <a:xfrm>
            <a:off x="2629651" y="4591443"/>
            <a:ext cx="1102866" cy="215444"/>
          </a:xfrm>
          <a:prstGeom prst="rect">
            <a:avLst/>
          </a:prstGeom>
          <a:noFill/>
        </p:spPr>
        <p:txBody>
          <a:bodyPr wrap="none" lIns="0" tIns="0" rIns="0" bIns="0" rtlCol="0">
            <a:spAutoFit/>
          </a:bodyPr>
          <a:lstStyle/>
          <a:p>
            <a:pPr algn="l"/>
            <a:r>
              <a:rPr lang="en-US" sz="1400" b="1">
                <a:solidFill>
                  <a:schemeClr val="bg1"/>
                </a:solidFill>
              </a:rPr>
              <a:t>Albuquerque</a:t>
            </a:r>
          </a:p>
        </p:txBody>
      </p:sp>
      <p:sp>
        <p:nvSpPr>
          <p:cNvPr id="93" name="TextBox 92">
            <a:extLst>
              <a:ext uri="{FF2B5EF4-FFF2-40B4-BE49-F238E27FC236}">
                <a16:creationId xmlns:a16="http://schemas.microsoft.com/office/drawing/2014/main" id="{DCA7765B-758E-487C-85D8-56B3BAC909DB}"/>
              </a:ext>
            </a:extLst>
          </p:cNvPr>
          <p:cNvSpPr txBox="1"/>
          <p:nvPr/>
        </p:nvSpPr>
        <p:spPr>
          <a:xfrm>
            <a:off x="1899094" y="4732594"/>
            <a:ext cx="695703" cy="215444"/>
          </a:xfrm>
          <a:prstGeom prst="rect">
            <a:avLst/>
          </a:prstGeom>
          <a:noFill/>
        </p:spPr>
        <p:txBody>
          <a:bodyPr wrap="none" lIns="0" tIns="0" rIns="0" bIns="0" rtlCol="0">
            <a:spAutoFit/>
          </a:bodyPr>
          <a:lstStyle/>
          <a:p>
            <a:pPr algn="l"/>
            <a:r>
              <a:rPr lang="en-US" sz="1400" b="1">
                <a:solidFill>
                  <a:schemeClr val="bg1"/>
                </a:solidFill>
              </a:rPr>
              <a:t>Phoenix</a:t>
            </a:r>
          </a:p>
        </p:txBody>
      </p:sp>
      <p:sp>
        <p:nvSpPr>
          <p:cNvPr id="94" name="TextBox 93">
            <a:extLst>
              <a:ext uri="{FF2B5EF4-FFF2-40B4-BE49-F238E27FC236}">
                <a16:creationId xmlns:a16="http://schemas.microsoft.com/office/drawing/2014/main" id="{031E0459-EFD2-4C19-A74F-2960B3850EBF}"/>
              </a:ext>
            </a:extLst>
          </p:cNvPr>
          <p:cNvSpPr txBox="1"/>
          <p:nvPr/>
        </p:nvSpPr>
        <p:spPr>
          <a:xfrm>
            <a:off x="4152196" y="4994895"/>
            <a:ext cx="527388" cy="215444"/>
          </a:xfrm>
          <a:prstGeom prst="rect">
            <a:avLst/>
          </a:prstGeom>
          <a:noFill/>
        </p:spPr>
        <p:txBody>
          <a:bodyPr wrap="none" lIns="0" tIns="0" rIns="0" bIns="0" rtlCol="0">
            <a:spAutoFit/>
          </a:bodyPr>
          <a:lstStyle/>
          <a:p>
            <a:pPr algn="l"/>
            <a:r>
              <a:rPr lang="en-US" sz="1400" b="1">
                <a:solidFill>
                  <a:schemeClr val="bg1"/>
                </a:solidFill>
              </a:rPr>
              <a:t>Dallas</a:t>
            </a:r>
          </a:p>
        </p:txBody>
      </p:sp>
      <p:sp>
        <p:nvSpPr>
          <p:cNvPr id="95" name="TextBox 94">
            <a:extLst>
              <a:ext uri="{FF2B5EF4-FFF2-40B4-BE49-F238E27FC236}">
                <a16:creationId xmlns:a16="http://schemas.microsoft.com/office/drawing/2014/main" id="{15AF5D54-F655-4464-B759-3D7AD98731F7}"/>
              </a:ext>
            </a:extLst>
          </p:cNvPr>
          <p:cNvSpPr txBox="1"/>
          <p:nvPr/>
        </p:nvSpPr>
        <p:spPr>
          <a:xfrm>
            <a:off x="4031807" y="5395385"/>
            <a:ext cx="556243" cy="215444"/>
          </a:xfrm>
          <a:prstGeom prst="rect">
            <a:avLst/>
          </a:prstGeom>
          <a:noFill/>
        </p:spPr>
        <p:txBody>
          <a:bodyPr wrap="none" lIns="0" tIns="0" rIns="0" bIns="0" rtlCol="0">
            <a:spAutoFit/>
          </a:bodyPr>
          <a:lstStyle/>
          <a:p>
            <a:pPr algn="l"/>
            <a:r>
              <a:rPr lang="en-US" sz="1400" b="1">
                <a:solidFill>
                  <a:schemeClr val="bg1"/>
                </a:solidFill>
              </a:rPr>
              <a:t>Austin</a:t>
            </a:r>
          </a:p>
        </p:txBody>
      </p:sp>
      <p:sp>
        <p:nvSpPr>
          <p:cNvPr id="96" name="TextBox 95">
            <a:extLst>
              <a:ext uri="{FF2B5EF4-FFF2-40B4-BE49-F238E27FC236}">
                <a16:creationId xmlns:a16="http://schemas.microsoft.com/office/drawing/2014/main" id="{1E207020-2BFE-4374-A623-E29DB1F48A31}"/>
              </a:ext>
            </a:extLst>
          </p:cNvPr>
          <p:cNvSpPr txBox="1"/>
          <p:nvPr/>
        </p:nvSpPr>
        <p:spPr>
          <a:xfrm>
            <a:off x="4183822" y="5721821"/>
            <a:ext cx="724557" cy="215444"/>
          </a:xfrm>
          <a:prstGeom prst="rect">
            <a:avLst/>
          </a:prstGeom>
          <a:noFill/>
        </p:spPr>
        <p:txBody>
          <a:bodyPr wrap="none" lIns="0" tIns="0" rIns="0" bIns="0" rtlCol="0">
            <a:spAutoFit/>
          </a:bodyPr>
          <a:lstStyle/>
          <a:p>
            <a:pPr algn="l"/>
            <a:r>
              <a:rPr lang="en-US" sz="1400" b="1">
                <a:solidFill>
                  <a:schemeClr val="bg1"/>
                </a:solidFill>
              </a:rPr>
              <a:t>Houston</a:t>
            </a:r>
          </a:p>
        </p:txBody>
      </p:sp>
      <p:sp>
        <p:nvSpPr>
          <p:cNvPr id="97" name="TextBox 96">
            <a:extLst>
              <a:ext uri="{FF2B5EF4-FFF2-40B4-BE49-F238E27FC236}">
                <a16:creationId xmlns:a16="http://schemas.microsoft.com/office/drawing/2014/main" id="{A30F5001-16AA-46D1-9C62-2AE95D5AE15B}"/>
              </a:ext>
            </a:extLst>
          </p:cNvPr>
          <p:cNvSpPr txBox="1"/>
          <p:nvPr/>
        </p:nvSpPr>
        <p:spPr>
          <a:xfrm>
            <a:off x="642065" y="4781208"/>
            <a:ext cx="875240" cy="215444"/>
          </a:xfrm>
          <a:prstGeom prst="rect">
            <a:avLst/>
          </a:prstGeom>
          <a:noFill/>
        </p:spPr>
        <p:txBody>
          <a:bodyPr wrap="none" lIns="0" tIns="0" rIns="0" bIns="0" rtlCol="0">
            <a:spAutoFit/>
          </a:bodyPr>
          <a:lstStyle/>
          <a:p>
            <a:pPr algn="l"/>
            <a:r>
              <a:rPr lang="en-US" sz="1400" b="1">
                <a:solidFill>
                  <a:schemeClr val="bg1"/>
                </a:solidFill>
              </a:rPr>
              <a:t>San Diego</a:t>
            </a:r>
          </a:p>
        </p:txBody>
      </p:sp>
      <p:sp>
        <p:nvSpPr>
          <p:cNvPr id="98" name="TextBox 97">
            <a:extLst>
              <a:ext uri="{FF2B5EF4-FFF2-40B4-BE49-F238E27FC236}">
                <a16:creationId xmlns:a16="http://schemas.microsoft.com/office/drawing/2014/main" id="{4F88CD2A-846D-496F-900C-98ED110A977B}"/>
              </a:ext>
            </a:extLst>
          </p:cNvPr>
          <p:cNvSpPr txBox="1"/>
          <p:nvPr/>
        </p:nvSpPr>
        <p:spPr>
          <a:xfrm>
            <a:off x="168737" y="4433688"/>
            <a:ext cx="1056123" cy="215444"/>
          </a:xfrm>
          <a:prstGeom prst="rect">
            <a:avLst/>
          </a:prstGeom>
          <a:noFill/>
        </p:spPr>
        <p:txBody>
          <a:bodyPr wrap="none" lIns="0" tIns="0" rIns="0" bIns="0" rtlCol="0">
            <a:spAutoFit/>
          </a:bodyPr>
          <a:lstStyle/>
          <a:p>
            <a:pPr algn="l"/>
            <a:r>
              <a:rPr lang="en-US" sz="1400" b="1">
                <a:solidFill>
                  <a:schemeClr val="bg1"/>
                </a:solidFill>
              </a:rPr>
              <a:t>Los Angeles</a:t>
            </a:r>
          </a:p>
        </p:txBody>
      </p:sp>
      <p:sp>
        <p:nvSpPr>
          <p:cNvPr id="99" name="TextBox 98">
            <a:extLst>
              <a:ext uri="{FF2B5EF4-FFF2-40B4-BE49-F238E27FC236}">
                <a16:creationId xmlns:a16="http://schemas.microsoft.com/office/drawing/2014/main" id="{30376208-F431-45B2-8F34-91AE72B8A2E4}"/>
              </a:ext>
            </a:extLst>
          </p:cNvPr>
          <p:cNvSpPr txBox="1"/>
          <p:nvPr/>
        </p:nvSpPr>
        <p:spPr>
          <a:xfrm>
            <a:off x="679478" y="1635601"/>
            <a:ext cx="586699" cy="215444"/>
          </a:xfrm>
          <a:prstGeom prst="rect">
            <a:avLst/>
          </a:prstGeom>
          <a:noFill/>
        </p:spPr>
        <p:txBody>
          <a:bodyPr wrap="none" lIns="0" tIns="0" rIns="0" bIns="0" rtlCol="0">
            <a:spAutoFit/>
          </a:bodyPr>
          <a:lstStyle/>
          <a:p>
            <a:pPr algn="l"/>
            <a:r>
              <a:rPr lang="en-US" sz="1400" b="1">
                <a:solidFill>
                  <a:schemeClr val="bg1"/>
                </a:solidFill>
              </a:rPr>
              <a:t>Seattle</a:t>
            </a:r>
          </a:p>
        </p:txBody>
      </p:sp>
      <p:sp>
        <p:nvSpPr>
          <p:cNvPr id="100" name="TextBox 99">
            <a:extLst>
              <a:ext uri="{FF2B5EF4-FFF2-40B4-BE49-F238E27FC236}">
                <a16:creationId xmlns:a16="http://schemas.microsoft.com/office/drawing/2014/main" id="{3D05F1D9-201C-4913-9608-EA48CE420953}"/>
              </a:ext>
            </a:extLst>
          </p:cNvPr>
          <p:cNvSpPr txBox="1"/>
          <p:nvPr/>
        </p:nvSpPr>
        <p:spPr>
          <a:xfrm>
            <a:off x="6429159" y="5958337"/>
            <a:ext cx="563744" cy="215444"/>
          </a:xfrm>
          <a:prstGeom prst="rect">
            <a:avLst/>
          </a:prstGeom>
          <a:noFill/>
        </p:spPr>
        <p:txBody>
          <a:bodyPr wrap="none" lIns="0" tIns="0" rIns="0" bIns="0" rtlCol="0">
            <a:spAutoFit/>
          </a:bodyPr>
          <a:lstStyle/>
          <a:p>
            <a:pPr algn="l"/>
            <a:r>
              <a:rPr lang="en-US" sz="1400" b="1">
                <a:solidFill>
                  <a:schemeClr val="bg1"/>
                </a:solidFill>
              </a:rPr>
              <a:t>Tampa</a:t>
            </a:r>
          </a:p>
        </p:txBody>
      </p:sp>
      <p:sp>
        <p:nvSpPr>
          <p:cNvPr id="101" name="TextBox 100">
            <a:extLst>
              <a:ext uri="{FF2B5EF4-FFF2-40B4-BE49-F238E27FC236}">
                <a16:creationId xmlns:a16="http://schemas.microsoft.com/office/drawing/2014/main" id="{54822585-A6EA-44E5-A0D7-F61D23693578}"/>
              </a:ext>
            </a:extLst>
          </p:cNvPr>
          <p:cNvSpPr txBox="1"/>
          <p:nvPr/>
        </p:nvSpPr>
        <p:spPr>
          <a:xfrm>
            <a:off x="7651992" y="6013459"/>
            <a:ext cx="1351332" cy="215444"/>
          </a:xfrm>
          <a:prstGeom prst="rect">
            <a:avLst/>
          </a:prstGeom>
          <a:noFill/>
        </p:spPr>
        <p:txBody>
          <a:bodyPr wrap="none" lIns="0" tIns="0" rIns="0" bIns="0" rtlCol="0">
            <a:spAutoFit/>
          </a:bodyPr>
          <a:lstStyle/>
          <a:p>
            <a:pPr algn="l"/>
            <a:r>
              <a:rPr lang="en-US" sz="1400" b="1">
                <a:solidFill>
                  <a:schemeClr val="bg1"/>
                </a:solidFill>
              </a:rPr>
              <a:t>Fort Lauderdale</a:t>
            </a:r>
          </a:p>
        </p:txBody>
      </p:sp>
      <p:sp>
        <p:nvSpPr>
          <p:cNvPr id="102" name="TextBox 101">
            <a:extLst>
              <a:ext uri="{FF2B5EF4-FFF2-40B4-BE49-F238E27FC236}">
                <a16:creationId xmlns:a16="http://schemas.microsoft.com/office/drawing/2014/main" id="{860F9B35-3AF2-4B3C-AD18-1893B1DF286A}"/>
              </a:ext>
            </a:extLst>
          </p:cNvPr>
          <p:cNvSpPr txBox="1"/>
          <p:nvPr/>
        </p:nvSpPr>
        <p:spPr>
          <a:xfrm>
            <a:off x="7660459" y="6353742"/>
            <a:ext cx="508152" cy="215444"/>
          </a:xfrm>
          <a:prstGeom prst="rect">
            <a:avLst/>
          </a:prstGeom>
          <a:noFill/>
        </p:spPr>
        <p:txBody>
          <a:bodyPr wrap="none" lIns="0" tIns="0" rIns="0" bIns="0" rtlCol="0">
            <a:spAutoFit/>
          </a:bodyPr>
          <a:lstStyle/>
          <a:p>
            <a:pPr algn="l"/>
            <a:r>
              <a:rPr lang="en-US" sz="1400" b="1">
                <a:solidFill>
                  <a:schemeClr val="bg1"/>
                </a:solidFill>
              </a:rPr>
              <a:t>Miami</a:t>
            </a:r>
          </a:p>
        </p:txBody>
      </p:sp>
      <p:sp>
        <p:nvSpPr>
          <p:cNvPr id="103" name="TextBox 102">
            <a:extLst>
              <a:ext uri="{FF2B5EF4-FFF2-40B4-BE49-F238E27FC236}">
                <a16:creationId xmlns:a16="http://schemas.microsoft.com/office/drawing/2014/main" id="{07A3438E-D170-4ADB-877B-27C93B62ABF8}"/>
              </a:ext>
            </a:extLst>
          </p:cNvPr>
          <p:cNvSpPr txBox="1"/>
          <p:nvPr/>
        </p:nvSpPr>
        <p:spPr>
          <a:xfrm>
            <a:off x="4968223" y="2820025"/>
            <a:ext cx="905697" cy="215444"/>
          </a:xfrm>
          <a:prstGeom prst="rect">
            <a:avLst/>
          </a:prstGeom>
          <a:noFill/>
        </p:spPr>
        <p:txBody>
          <a:bodyPr wrap="none" lIns="0" tIns="0" rIns="0" bIns="0" rtlCol="0">
            <a:spAutoFit/>
          </a:bodyPr>
          <a:lstStyle/>
          <a:p>
            <a:pPr algn="l"/>
            <a:r>
              <a:rPr lang="en-US" sz="1400" b="1">
                <a:solidFill>
                  <a:schemeClr val="bg1"/>
                </a:solidFill>
              </a:rPr>
              <a:t>Milwaukee</a:t>
            </a:r>
          </a:p>
        </p:txBody>
      </p:sp>
      <p:sp>
        <p:nvSpPr>
          <p:cNvPr id="104" name="TextBox 103">
            <a:extLst>
              <a:ext uri="{FF2B5EF4-FFF2-40B4-BE49-F238E27FC236}">
                <a16:creationId xmlns:a16="http://schemas.microsoft.com/office/drawing/2014/main" id="{033CA969-D55C-4ED1-A50D-DD90009E8058}"/>
              </a:ext>
            </a:extLst>
          </p:cNvPr>
          <p:cNvSpPr txBox="1"/>
          <p:nvPr/>
        </p:nvSpPr>
        <p:spPr>
          <a:xfrm>
            <a:off x="5267694" y="3255832"/>
            <a:ext cx="705321" cy="215444"/>
          </a:xfrm>
          <a:prstGeom prst="rect">
            <a:avLst/>
          </a:prstGeom>
          <a:noFill/>
        </p:spPr>
        <p:txBody>
          <a:bodyPr wrap="none" lIns="0" tIns="0" rIns="0" bIns="0" rtlCol="0">
            <a:spAutoFit/>
          </a:bodyPr>
          <a:lstStyle/>
          <a:p>
            <a:pPr algn="l"/>
            <a:r>
              <a:rPr lang="en-US" sz="1400" b="1">
                <a:solidFill>
                  <a:schemeClr val="bg1"/>
                </a:solidFill>
              </a:rPr>
              <a:t>Chicago</a:t>
            </a:r>
          </a:p>
        </p:txBody>
      </p:sp>
      <p:sp>
        <p:nvSpPr>
          <p:cNvPr id="105" name="TextBox 104">
            <a:extLst>
              <a:ext uri="{FF2B5EF4-FFF2-40B4-BE49-F238E27FC236}">
                <a16:creationId xmlns:a16="http://schemas.microsoft.com/office/drawing/2014/main" id="{14E224C8-A5D3-464A-BDB3-5AD351D5BFC8}"/>
              </a:ext>
            </a:extLst>
          </p:cNvPr>
          <p:cNvSpPr txBox="1"/>
          <p:nvPr/>
        </p:nvSpPr>
        <p:spPr>
          <a:xfrm>
            <a:off x="6758403" y="3322892"/>
            <a:ext cx="1053173" cy="215444"/>
          </a:xfrm>
          <a:prstGeom prst="rect">
            <a:avLst/>
          </a:prstGeom>
          <a:noFill/>
        </p:spPr>
        <p:txBody>
          <a:bodyPr wrap="none" lIns="0" tIns="0" rIns="0" bIns="0" rtlCol="0">
            <a:spAutoFit/>
          </a:bodyPr>
          <a:lstStyle/>
          <a:p>
            <a:pPr algn="l"/>
            <a:r>
              <a:rPr lang="en-US" sz="1400" b="1">
                <a:solidFill>
                  <a:schemeClr val="bg1"/>
                </a:solidFill>
              </a:rPr>
              <a:t>Philadelphia</a:t>
            </a:r>
          </a:p>
        </p:txBody>
      </p:sp>
      <p:sp>
        <p:nvSpPr>
          <p:cNvPr id="106" name="TextBox 105">
            <a:extLst>
              <a:ext uri="{FF2B5EF4-FFF2-40B4-BE49-F238E27FC236}">
                <a16:creationId xmlns:a16="http://schemas.microsoft.com/office/drawing/2014/main" id="{02B91A1F-45D9-46F2-B24A-21DAE9850020}"/>
              </a:ext>
            </a:extLst>
          </p:cNvPr>
          <p:cNvSpPr txBox="1"/>
          <p:nvPr/>
        </p:nvSpPr>
        <p:spPr>
          <a:xfrm>
            <a:off x="7209268" y="3031015"/>
            <a:ext cx="637995" cy="215444"/>
          </a:xfrm>
          <a:prstGeom prst="rect">
            <a:avLst/>
          </a:prstGeom>
          <a:noFill/>
        </p:spPr>
        <p:txBody>
          <a:bodyPr wrap="none" lIns="0" tIns="0" rIns="0" bIns="0" rtlCol="0">
            <a:spAutoFit/>
          </a:bodyPr>
          <a:lstStyle/>
          <a:p>
            <a:pPr algn="l"/>
            <a:r>
              <a:rPr lang="en-US" sz="1400" b="1">
                <a:solidFill>
                  <a:schemeClr val="bg1"/>
                </a:solidFill>
              </a:rPr>
              <a:t>Newark</a:t>
            </a:r>
          </a:p>
        </p:txBody>
      </p:sp>
      <p:sp>
        <p:nvSpPr>
          <p:cNvPr id="107" name="TextBox 106">
            <a:extLst>
              <a:ext uri="{FF2B5EF4-FFF2-40B4-BE49-F238E27FC236}">
                <a16:creationId xmlns:a16="http://schemas.microsoft.com/office/drawing/2014/main" id="{40590682-61BA-4AD2-991A-3AAC335E9661}"/>
              </a:ext>
            </a:extLst>
          </p:cNvPr>
          <p:cNvSpPr txBox="1"/>
          <p:nvPr/>
        </p:nvSpPr>
        <p:spPr>
          <a:xfrm>
            <a:off x="7843774" y="3741285"/>
            <a:ext cx="1325427" cy="215444"/>
          </a:xfrm>
          <a:prstGeom prst="rect">
            <a:avLst/>
          </a:prstGeom>
          <a:noFill/>
        </p:spPr>
        <p:txBody>
          <a:bodyPr wrap="none" lIns="0" tIns="0" rIns="0" bIns="0" rtlCol="0">
            <a:spAutoFit/>
          </a:bodyPr>
          <a:lstStyle/>
          <a:p>
            <a:pPr algn="l"/>
            <a:r>
              <a:rPr lang="en-US" sz="1400" b="1">
                <a:solidFill>
                  <a:schemeClr val="bg1"/>
                </a:solidFill>
              </a:rPr>
              <a:t>Washington DC</a:t>
            </a:r>
          </a:p>
        </p:txBody>
      </p:sp>
      <p:sp>
        <p:nvSpPr>
          <p:cNvPr id="108" name="TextBox 107">
            <a:extLst>
              <a:ext uri="{FF2B5EF4-FFF2-40B4-BE49-F238E27FC236}">
                <a16:creationId xmlns:a16="http://schemas.microsoft.com/office/drawing/2014/main" id="{7BB528D6-D303-4131-808D-207B3C8CDCCD}"/>
              </a:ext>
            </a:extLst>
          </p:cNvPr>
          <p:cNvSpPr txBox="1"/>
          <p:nvPr/>
        </p:nvSpPr>
        <p:spPr>
          <a:xfrm>
            <a:off x="8203454" y="3282751"/>
            <a:ext cx="800925" cy="215444"/>
          </a:xfrm>
          <a:prstGeom prst="rect">
            <a:avLst/>
          </a:prstGeom>
          <a:noFill/>
        </p:spPr>
        <p:txBody>
          <a:bodyPr wrap="none" lIns="0" tIns="0" rIns="0" bIns="0" rtlCol="0">
            <a:spAutoFit/>
          </a:bodyPr>
          <a:lstStyle/>
          <a:p>
            <a:pPr algn="l"/>
            <a:r>
              <a:rPr lang="en-US" sz="1400" b="1">
                <a:solidFill>
                  <a:schemeClr val="bg1"/>
                </a:solidFill>
              </a:rPr>
              <a:t>New York</a:t>
            </a:r>
          </a:p>
        </p:txBody>
      </p:sp>
      <p:sp>
        <p:nvSpPr>
          <p:cNvPr id="109" name="TextBox 108">
            <a:extLst>
              <a:ext uri="{FF2B5EF4-FFF2-40B4-BE49-F238E27FC236}">
                <a16:creationId xmlns:a16="http://schemas.microsoft.com/office/drawing/2014/main" id="{65867F5E-D4D5-4DD9-B107-8D6065CCE7CA}"/>
              </a:ext>
            </a:extLst>
          </p:cNvPr>
          <p:cNvSpPr txBox="1"/>
          <p:nvPr/>
        </p:nvSpPr>
        <p:spPr>
          <a:xfrm>
            <a:off x="8306070" y="3057349"/>
            <a:ext cx="706925" cy="215444"/>
          </a:xfrm>
          <a:prstGeom prst="rect">
            <a:avLst/>
          </a:prstGeom>
          <a:noFill/>
        </p:spPr>
        <p:txBody>
          <a:bodyPr wrap="none" lIns="0" tIns="0" rIns="0" bIns="0" rtlCol="0">
            <a:spAutoFit/>
          </a:bodyPr>
          <a:lstStyle/>
          <a:p>
            <a:pPr algn="l"/>
            <a:r>
              <a:rPr lang="en-US" sz="1400" b="1">
                <a:solidFill>
                  <a:schemeClr val="bg1"/>
                </a:solidFill>
              </a:rPr>
              <a:t>Hartford</a:t>
            </a:r>
          </a:p>
        </p:txBody>
      </p:sp>
      <p:sp>
        <p:nvSpPr>
          <p:cNvPr id="110" name="TextBox 109">
            <a:extLst>
              <a:ext uri="{FF2B5EF4-FFF2-40B4-BE49-F238E27FC236}">
                <a16:creationId xmlns:a16="http://schemas.microsoft.com/office/drawing/2014/main" id="{4E289A29-E3CC-4712-B72B-FD35877DDEE1}"/>
              </a:ext>
            </a:extLst>
          </p:cNvPr>
          <p:cNvSpPr txBox="1"/>
          <p:nvPr/>
        </p:nvSpPr>
        <p:spPr>
          <a:xfrm>
            <a:off x="8584175" y="2842450"/>
            <a:ext cx="615553" cy="215444"/>
          </a:xfrm>
          <a:prstGeom prst="rect">
            <a:avLst/>
          </a:prstGeom>
          <a:noFill/>
        </p:spPr>
        <p:txBody>
          <a:bodyPr wrap="none" lIns="0" tIns="0" rIns="0" bIns="0" rtlCol="0">
            <a:spAutoFit/>
          </a:bodyPr>
          <a:lstStyle/>
          <a:p>
            <a:pPr algn="l"/>
            <a:r>
              <a:rPr lang="en-US" sz="1400" b="1">
                <a:solidFill>
                  <a:schemeClr val="bg1"/>
                </a:solidFill>
              </a:rPr>
              <a:t>Boston</a:t>
            </a:r>
          </a:p>
        </p:txBody>
      </p:sp>
      <p:sp>
        <p:nvSpPr>
          <p:cNvPr id="111" name="TextBox 110">
            <a:extLst>
              <a:ext uri="{FF2B5EF4-FFF2-40B4-BE49-F238E27FC236}">
                <a16:creationId xmlns:a16="http://schemas.microsoft.com/office/drawing/2014/main" id="{96556178-1F45-4B10-89F3-8190890CAECF}"/>
              </a:ext>
            </a:extLst>
          </p:cNvPr>
          <p:cNvSpPr txBox="1"/>
          <p:nvPr/>
        </p:nvSpPr>
        <p:spPr>
          <a:xfrm>
            <a:off x="8603917" y="2545208"/>
            <a:ext cx="726161" cy="215444"/>
          </a:xfrm>
          <a:prstGeom prst="rect">
            <a:avLst/>
          </a:prstGeom>
          <a:noFill/>
        </p:spPr>
        <p:txBody>
          <a:bodyPr wrap="none" lIns="0" tIns="0" rIns="0" bIns="0" rtlCol="0">
            <a:spAutoFit/>
          </a:bodyPr>
          <a:lstStyle/>
          <a:p>
            <a:pPr algn="l"/>
            <a:r>
              <a:rPr lang="en-US" sz="1400" b="1">
                <a:solidFill>
                  <a:schemeClr val="bg1"/>
                </a:solidFill>
              </a:rPr>
              <a:t>Portland</a:t>
            </a:r>
          </a:p>
        </p:txBody>
      </p:sp>
      <p:pic>
        <p:nvPicPr>
          <p:cNvPr id="112" name="Graphic 111">
            <a:extLst>
              <a:ext uri="{FF2B5EF4-FFF2-40B4-BE49-F238E27FC236}">
                <a16:creationId xmlns:a16="http://schemas.microsoft.com/office/drawing/2014/main" id="{DDD51442-0540-4EDB-84C7-38D869CA97BE}"/>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961004" y="5801061"/>
            <a:ext cx="331956" cy="372720"/>
          </a:xfrm>
          <a:prstGeom prst="rect">
            <a:avLst/>
          </a:prstGeom>
        </p:spPr>
      </p:pic>
      <p:pic>
        <p:nvPicPr>
          <p:cNvPr id="113" name="Graphic 112">
            <a:extLst>
              <a:ext uri="{FF2B5EF4-FFF2-40B4-BE49-F238E27FC236}">
                <a16:creationId xmlns:a16="http://schemas.microsoft.com/office/drawing/2014/main" id="{19459B87-58C5-48EC-A809-F60C68AB6D56}"/>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339582" y="5868982"/>
            <a:ext cx="331956" cy="372720"/>
          </a:xfrm>
          <a:prstGeom prst="rect">
            <a:avLst/>
          </a:prstGeom>
        </p:spPr>
      </p:pic>
      <p:pic>
        <p:nvPicPr>
          <p:cNvPr id="114" name="Graphic 113">
            <a:extLst>
              <a:ext uri="{FF2B5EF4-FFF2-40B4-BE49-F238E27FC236}">
                <a16:creationId xmlns:a16="http://schemas.microsoft.com/office/drawing/2014/main" id="{3E3901D9-E37C-4192-A90B-0D27B2542AD7}"/>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366649" y="6114765"/>
            <a:ext cx="331956" cy="372720"/>
          </a:xfrm>
          <a:prstGeom prst="rect">
            <a:avLst/>
          </a:prstGeom>
        </p:spPr>
      </p:pic>
      <p:graphicFrame>
        <p:nvGraphicFramePr>
          <p:cNvPr id="55" name="Table 54">
            <a:extLst>
              <a:ext uri="{FF2B5EF4-FFF2-40B4-BE49-F238E27FC236}">
                <a16:creationId xmlns:a16="http://schemas.microsoft.com/office/drawing/2014/main" id="{88EB7E05-1095-4E80-AB07-6245D7DB6FFD}"/>
              </a:ext>
            </a:extLst>
          </p:cNvPr>
          <p:cNvGraphicFramePr>
            <a:graphicFrameLocks noGrp="1"/>
          </p:cNvGraphicFramePr>
          <p:nvPr>
            <p:extLst>
              <p:ext uri="{D42A27DB-BD31-4B8C-83A1-F6EECF244321}">
                <p14:modId xmlns:p14="http://schemas.microsoft.com/office/powerpoint/2010/main" val="2966948371"/>
              </p:ext>
            </p:extLst>
          </p:nvPr>
        </p:nvGraphicFramePr>
        <p:xfrm>
          <a:off x="9426297" y="-8430"/>
          <a:ext cx="2765847" cy="6866428"/>
        </p:xfrm>
        <a:graphic>
          <a:graphicData uri="http://schemas.openxmlformats.org/drawingml/2006/table">
            <a:tbl>
              <a:tblPr>
                <a:tableStyleId>{5C22544A-7EE6-4342-B048-85BDC9FD1C3A}</a:tableStyleId>
              </a:tblPr>
              <a:tblGrid>
                <a:gridCol w="280832">
                  <a:extLst>
                    <a:ext uri="{9D8B030D-6E8A-4147-A177-3AD203B41FA5}">
                      <a16:colId xmlns:a16="http://schemas.microsoft.com/office/drawing/2014/main" val="3432169689"/>
                    </a:ext>
                  </a:extLst>
                </a:gridCol>
                <a:gridCol w="2206280">
                  <a:extLst>
                    <a:ext uri="{9D8B030D-6E8A-4147-A177-3AD203B41FA5}">
                      <a16:colId xmlns:a16="http://schemas.microsoft.com/office/drawing/2014/main" val="1456585781"/>
                    </a:ext>
                  </a:extLst>
                </a:gridCol>
                <a:gridCol w="278735">
                  <a:extLst>
                    <a:ext uri="{9D8B030D-6E8A-4147-A177-3AD203B41FA5}">
                      <a16:colId xmlns:a16="http://schemas.microsoft.com/office/drawing/2014/main" val="167684085"/>
                    </a:ext>
                  </a:extLst>
                </a:gridCol>
              </a:tblGrid>
              <a:tr h="2622355">
                <a:tc>
                  <a:txBody>
                    <a:bodyPr/>
                    <a:lstStyle/>
                    <a:p>
                      <a:endParaRPr lang="en-US" sz="1600" cap="all">
                        <a:solidFill>
                          <a:schemeClr val="bg1"/>
                        </a:solidFill>
                      </a:endParaRPr>
                    </a:p>
                  </a:txBody>
                  <a:tcPr marL="0" marR="0" marT="91440" marB="9144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4400" kern="1200" cap="all">
                          <a:solidFill>
                            <a:schemeClr val="bg1"/>
                          </a:solidFill>
                          <a:latin typeface="+mn-lt"/>
                          <a:ea typeface="+mn-ea"/>
                          <a:cs typeface="+mn-cs"/>
                        </a:rPr>
                        <a:t>1,400</a:t>
                      </a:r>
                      <a:r>
                        <a:rPr lang="en-US" sz="4400" cap="all">
                          <a:solidFill>
                            <a:schemeClr val="bg1"/>
                          </a:solidFill>
                        </a:rPr>
                        <a:t>  </a:t>
                      </a:r>
                    </a:p>
                    <a:p>
                      <a:r>
                        <a:rPr lang="en-US" sz="1400" b="1" kern="1200" cap="all" spc="120" baseline="0">
                          <a:solidFill>
                            <a:schemeClr val="bg1"/>
                          </a:solidFill>
                          <a:latin typeface="+mn-lt"/>
                          <a:ea typeface="+mn-ea"/>
                          <a:cs typeface="+mn-cs"/>
                        </a:rPr>
                        <a:t>Engineers, Architects, Scientists</a:t>
                      </a:r>
                      <a:br>
                        <a:rPr lang="en-US" sz="1400" b="1" kern="1200" cap="all" spc="120" baseline="0">
                          <a:solidFill>
                            <a:schemeClr val="bg1"/>
                          </a:solidFill>
                          <a:latin typeface="+mn-lt"/>
                          <a:ea typeface="+mn-ea"/>
                          <a:cs typeface="+mn-cs"/>
                        </a:rPr>
                      </a:br>
                      <a:r>
                        <a:rPr lang="en-US" sz="1400" b="1" kern="1200" cap="all" spc="120" baseline="0">
                          <a:solidFill>
                            <a:schemeClr val="bg1"/>
                          </a:solidFill>
                          <a:latin typeface="+mn-lt"/>
                          <a:ea typeface="+mn-ea"/>
                          <a:cs typeface="+mn-cs"/>
                        </a:rPr>
                        <a:t>and other Professionals</a:t>
                      </a:r>
                    </a:p>
                  </a:txBody>
                  <a:tcPr marL="0" marR="0" marT="91440" marB="9144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endParaRPr lang="en-US" sz="1600" cap="all">
                        <a:solidFill>
                          <a:schemeClr val="bg1"/>
                        </a:solidFill>
                      </a:endParaRPr>
                    </a:p>
                  </a:txBody>
                  <a:tcPr marL="0" marR="0" marT="91440" marB="9144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550719897"/>
                  </a:ext>
                </a:extLst>
              </a:tr>
              <a:tr h="1414691">
                <a:tc>
                  <a:txBody>
                    <a:bodyPr/>
                    <a:lstStyle/>
                    <a:p>
                      <a:endParaRPr lang="en-US" sz="1600" cap="all"/>
                    </a:p>
                  </a:txBody>
                  <a:tcPr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all" spc="120" normalizeH="0" baseline="0" noProof="0">
                          <a:ln>
                            <a:noFill/>
                          </a:ln>
                          <a:solidFill>
                            <a:schemeClr val="tx1"/>
                          </a:solidFill>
                          <a:effectLst/>
                          <a:uLnTx/>
                          <a:uFillTx/>
                          <a:latin typeface="+mn-lt"/>
                          <a:ea typeface="+mn-ea"/>
                          <a:cs typeface="+mn-cs"/>
                        </a:rPr>
                        <a:t>Projects in</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b="0" i="0" u="none" strike="noStrike" kern="1200" cap="all" spc="0" normalizeH="0" baseline="0" noProof="0">
                          <a:ln>
                            <a:noFill/>
                          </a:ln>
                          <a:solidFill>
                            <a:schemeClr val="tx1"/>
                          </a:solidFill>
                          <a:effectLst/>
                          <a:uLnTx/>
                          <a:uFillTx/>
                          <a:latin typeface="+mn-lt"/>
                          <a:ea typeface="+mn-ea"/>
                          <a:cs typeface="+mn-cs"/>
                        </a:rPr>
                        <a:t>50</a:t>
                      </a:r>
                      <a:r>
                        <a:rPr kumimoji="0" lang="en-US" sz="2400" b="0" i="0" u="none" strike="noStrike" kern="1200" cap="all" spc="0" normalizeH="0" baseline="0" noProof="0">
                          <a:ln>
                            <a:noFill/>
                          </a:ln>
                          <a:solidFill>
                            <a:schemeClr val="tx1"/>
                          </a:solidFill>
                          <a:effectLst/>
                          <a:uLnTx/>
                          <a:uFillTx/>
                          <a:latin typeface="+mn-lt"/>
                          <a:ea typeface="+mn-ea"/>
                          <a:cs typeface="+mn-cs"/>
                        </a:rPr>
                        <a:t> </a:t>
                      </a:r>
                      <a:r>
                        <a:rPr kumimoji="0" lang="en-US" sz="1400" b="1" i="0" u="none" strike="noStrike" kern="1200" cap="all" spc="120" normalizeH="0" baseline="0" noProof="0">
                          <a:ln>
                            <a:noFill/>
                          </a:ln>
                          <a:solidFill>
                            <a:schemeClr val="tx1"/>
                          </a:solidFill>
                          <a:effectLst/>
                          <a:uLnTx/>
                          <a:uFillTx/>
                          <a:latin typeface="+mn-lt"/>
                          <a:ea typeface="+mn-ea"/>
                          <a:cs typeface="+mn-cs"/>
                        </a:rPr>
                        <a:t>Countries</a:t>
                      </a:r>
                      <a:endParaRPr lang="en-US" sz="1400" b="1" kern="1200" cap="all" spc="120" baseline="0">
                        <a:solidFill>
                          <a:schemeClr val="tx1"/>
                        </a:solidFill>
                        <a:latin typeface="+mn-lt"/>
                        <a:ea typeface="+mn-ea"/>
                        <a:cs typeface="+mn-cs"/>
                      </a:endParaRPr>
                    </a:p>
                  </a:txBody>
                  <a:tcPr marT="91440" marB="9144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600" cap="all"/>
                    </a:p>
                  </a:txBody>
                  <a:tcPr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89183829"/>
                  </a:ext>
                </a:extLst>
              </a:tr>
              <a:tr h="1414691">
                <a:tc>
                  <a:txBody>
                    <a:bodyPr/>
                    <a:lstStyle/>
                    <a:p>
                      <a:endParaRPr lang="en-US" sz="1600" cap="all"/>
                    </a:p>
                  </a:txBody>
                  <a:tcPr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nSpc>
                          <a:spcPct val="90000"/>
                        </a:lnSpc>
                      </a:pPr>
                      <a:r>
                        <a:rPr lang="en-US" sz="4400" kern="1200" cap="all">
                          <a:solidFill>
                            <a:schemeClr val="tx1"/>
                          </a:solidFill>
                          <a:latin typeface="+mn-lt"/>
                          <a:ea typeface="+mn-ea"/>
                          <a:cs typeface="+mn-cs"/>
                        </a:rPr>
                        <a:t>40+ </a:t>
                      </a:r>
                    </a:p>
                    <a:p>
                      <a:r>
                        <a:rPr lang="en-US" sz="1400" b="1" kern="1200" cap="all" spc="120" baseline="0">
                          <a:solidFill>
                            <a:schemeClr val="tx1"/>
                          </a:solidFill>
                          <a:latin typeface="+mn-lt"/>
                          <a:ea typeface="+mn-ea"/>
                          <a:cs typeface="+mn-cs"/>
                        </a:rPr>
                        <a:t>Offices</a:t>
                      </a:r>
                    </a:p>
                  </a:txBody>
                  <a:tcPr marT="91440" marB="9144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600" cap="all"/>
                    </a:p>
                  </a:txBody>
                  <a:tcPr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8390777"/>
                  </a:ext>
                </a:extLst>
              </a:tr>
              <a:tr h="1414691">
                <a:tc>
                  <a:txBody>
                    <a:bodyPr/>
                    <a:lstStyle/>
                    <a:p>
                      <a:endParaRPr lang="en-US" sz="1600" cap="all">
                        <a:solidFill>
                          <a:schemeClr val="bg2"/>
                        </a:solidFill>
                      </a:endParaRPr>
                    </a:p>
                  </a:txBody>
                  <a:tcPr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nSpc>
                          <a:spcPct val="90000"/>
                        </a:lnSpc>
                      </a:pPr>
                      <a:r>
                        <a:rPr lang="en-US" sz="4400" cap="all">
                          <a:solidFill>
                            <a:schemeClr val="tx1"/>
                          </a:solidFill>
                        </a:rPr>
                        <a:t>5</a:t>
                      </a:r>
                    </a:p>
                    <a:p>
                      <a:r>
                        <a:rPr lang="en-US" sz="1400" b="1" cap="all" spc="120" baseline="0">
                          <a:solidFill>
                            <a:schemeClr val="tx1"/>
                          </a:solidFill>
                        </a:rPr>
                        <a:t>Continents</a:t>
                      </a:r>
                    </a:p>
                  </a:txBody>
                  <a:tcPr marT="91440" marB="9144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sz="1600" cap="all">
                        <a:solidFill>
                          <a:schemeClr val="tx1"/>
                        </a:solidFill>
                      </a:endParaRPr>
                    </a:p>
                  </a:txBody>
                  <a:tcPr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46147926"/>
                  </a:ext>
                </a:extLst>
              </a:tr>
            </a:tbl>
          </a:graphicData>
        </a:graphic>
      </p:graphicFrame>
      <p:sp>
        <p:nvSpPr>
          <p:cNvPr id="56" name="TextBox 55">
            <a:extLst>
              <a:ext uri="{FF2B5EF4-FFF2-40B4-BE49-F238E27FC236}">
                <a16:creationId xmlns:a16="http://schemas.microsoft.com/office/drawing/2014/main" id="{5A1FC08B-A097-4BE5-9371-19E8083F9992}"/>
              </a:ext>
            </a:extLst>
          </p:cNvPr>
          <p:cNvSpPr txBox="1"/>
          <p:nvPr/>
        </p:nvSpPr>
        <p:spPr>
          <a:xfrm>
            <a:off x="7497309" y="5662503"/>
            <a:ext cx="686085" cy="215444"/>
          </a:xfrm>
          <a:prstGeom prst="rect">
            <a:avLst/>
          </a:prstGeom>
          <a:noFill/>
        </p:spPr>
        <p:txBody>
          <a:bodyPr wrap="none" lIns="0" tIns="0" rIns="0" bIns="0" rtlCol="0">
            <a:spAutoFit/>
          </a:bodyPr>
          <a:lstStyle/>
          <a:p>
            <a:pPr algn="l"/>
            <a:r>
              <a:rPr lang="en-US" sz="1400" b="1">
                <a:solidFill>
                  <a:schemeClr val="bg1"/>
                </a:solidFill>
              </a:rPr>
              <a:t>Orlando</a:t>
            </a:r>
          </a:p>
        </p:txBody>
      </p:sp>
      <p:pic>
        <p:nvPicPr>
          <p:cNvPr id="57" name="Graphic 56">
            <a:extLst>
              <a:ext uri="{FF2B5EF4-FFF2-40B4-BE49-F238E27FC236}">
                <a16:creationId xmlns:a16="http://schemas.microsoft.com/office/drawing/2014/main" id="{0CE7E505-35D7-42A6-A822-CEBF15B886DA}"/>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151365" y="5662503"/>
            <a:ext cx="331956" cy="372720"/>
          </a:xfrm>
          <a:prstGeom prst="rect">
            <a:avLst/>
          </a:prstGeom>
        </p:spPr>
      </p:pic>
    </p:spTree>
    <p:extLst>
      <p:ext uri="{BB962C8B-B14F-4D97-AF65-F5344CB8AC3E}">
        <p14:creationId xmlns:p14="http://schemas.microsoft.com/office/powerpoint/2010/main" val="352255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351D62-5689-1344-B9E8-8DB672A14938}"/>
              </a:ext>
            </a:extLst>
          </p:cNvPr>
          <p:cNvSpPr>
            <a:spLocks noGrp="1"/>
          </p:cNvSpPr>
          <p:nvPr>
            <p:ph type="title"/>
          </p:nvPr>
        </p:nvSpPr>
        <p:spPr/>
        <p:txBody>
          <a:bodyPr/>
          <a:lstStyle/>
          <a:p>
            <a:r>
              <a:rPr lang="en-US"/>
              <a:t>Our Locations</a:t>
            </a:r>
          </a:p>
        </p:txBody>
      </p:sp>
      <p:sp>
        <p:nvSpPr>
          <p:cNvPr id="65" name="Rectangle 64">
            <a:extLst>
              <a:ext uri="{FF2B5EF4-FFF2-40B4-BE49-F238E27FC236}">
                <a16:creationId xmlns:a16="http://schemas.microsoft.com/office/drawing/2014/main" id="{88736D8F-53BA-AA43-AFD7-E2073DBC2D21}"/>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269DBD7-4684-CB4C-848E-F2D92FF5E613}"/>
              </a:ext>
            </a:extLst>
          </p:cNvPr>
          <p:cNvSpPr txBox="1"/>
          <p:nvPr/>
        </p:nvSpPr>
        <p:spPr>
          <a:xfrm>
            <a:off x="7367954" y="7253654"/>
            <a:ext cx="0" cy="0"/>
          </a:xfrm>
          <a:prstGeom prst="rect">
            <a:avLst/>
          </a:prstGeom>
          <a:noFill/>
        </p:spPr>
        <p:txBody>
          <a:bodyPr wrap="none" lIns="0" tIns="0" rIns="0" bIns="0" rtlCol="0">
            <a:noAutofit/>
          </a:bodyPr>
          <a:lstStyle/>
          <a:p>
            <a:pPr algn="l"/>
            <a:endParaRPr lang="en-US" err="1">
              <a:solidFill>
                <a:schemeClr val="tx1"/>
              </a:solidFill>
            </a:endParaRPr>
          </a:p>
        </p:txBody>
      </p:sp>
      <p:graphicFrame>
        <p:nvGraphicFramePr>
          <p:cNvPr id="66" name="Table 65">
            <a:extLst>
              <a:ext uri="{FF2B5EF4-FFF2-40B4-BE49-F238E27FC236}">
                <a16:creationId xmlns:a16="http://schemas.microsoft.com/office/drawing/2014/main" id="{4E5D25E6-DF97-4E3B-9F61-0408C902D85E}"/>
              </a:ext>
            </a:extLst>
          </p:cNvPr>
          <p:cNvGraphicFramePr>
            <a:graphicFrameLocks noGrp="1"/>
          </p:cNvGraphicFramePr>
          <p:nvPr>
            <p:extLst>
              <p:ext uri="{D42A27DB-BD31-4B8C-83A1-F6EECF244321}">
                <p14:modId xmlns:p14="http://schemas.microsoft.com/office/powerpoint/2010/main" val="3594076136"/>
              </p:ext>
            </p:extLst>
          </p:nvPr>
        </p:nvGraphicFramePr>
        <p:xfrm>
          <a:off x="9426297" y="-8430"/>
          <a:ext cx="2765847" cy="6866428"/>
        </p:xfrm>
        <a:graphic>
          <a:graphicData uri="http://schemas.openxmlformats.org/drawingml/2006/table">
            <a:tbl>
              <a:tblPr>
                <a:tableStyleId>{5C22544A-7EE6-4342-B048-85BDC9FD1C3A}</a:tableStyleId>
              </a:tblPr>
              <a:tblGrid>
                <a:gridCol w="280832">
                  <a:extLst>
                    <a:ext uri="{9D8B030D-6E8A-4147-A177-3AD203B41FA5}">
                      <a16:colId xmlns:a16="http://schemas.microsoft.com/office/drawing/2014/main" val="3432169689"/>
                    </a:ext>
                  </a:extLst>
                </a:gridCol>
                <a:gridCol w="2206280">
                  <a:extLst>
                    <a:ext uri="{9D8B030D-6E8A-4147-A177-3AD203B41FA5}">
                      <a16:colId xmlns:a16="http://schemas.microsoft.com/office/drawing/2014/main" val="1456585781"/>
                    </a:ext>
                  </a:extLst>
                </a:gridCol>
                <a:gridCol w="278735">
                  <a:extLst>
                    <a:ext uri="{9D8B030D-6E8A-4147-A177-3AD203B41FA5}">
                      <a16:colId xmlns:a16="http://schemas.microsoft.com/office/drawing/2014/main" val="167684085"/>
                    </a:ext>
                  </a:extLst>
                </a:gridCol>
              </a:tblGrid>
              <a:tr h="2622355">
                <a:tc>
                  <a:txBody>
                    <a:bodyPr/>
                    <a:lstStyle/>
                    <a:p>
                      <a:endParaRPr lang="en-US" sz="1600" cap="all">
                        <a:solidFill>
                          <a:schemeClr val="bg1"/>
                        </a:solidFill>
                      </a:endParaRPr>
                    </a:p>
                  </a:txBody>
                  <a:tcPr marL="0" marR="0" marT="91440" marB="9144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4400" kern="1200" cap="all">
                          <a:solidFill>
                            <a:schemeClr val="bg1"/>
                          </a:solidFill>
                          <a:latin typeface="+mn-lt"/>
                          <a:ea typeface="+mn-ea"/>
                          <a:cs typeface="+mn-cs"/>
                        </a:rPr>
                        <a:t>1,400</a:t>
                      </a:r>
                      <a:r>
                        <a:rPr lang="en-US" sz="4400" cap="all">
                          <a:solidFill>
                            <a:schemeClr val="bg1"/>
                          </a:solidFill>
                        </a:rPr>
                        <a:t>  </a:t>
                      </a:r>
                    </a:p>
                    <a:p>
                      <a:r>
                        <a:rPr lang="en-US" sz="1400" b="1" kern="1200" cap="all" spc="120" baseline="0">
                          <a:solidFill>
                            <a:schemeClr val="bg1"/>
                          </a:solidFill>
                          <a:latin typeface="+mn-lt"/>
                          <a:ea typeface="+mn-ea"/>
                          <a:cs typeface="+mn-cs"/>
                        </a:rPr>
                        <a:t>Engineers, Architects, Scientists</a:t>
                      </a:r>
                      <a:br>
                        <a:rPr lang="en-US" sz="1400" b="1" kern="1200" cap="all" spc="120" baseline="0">
                          <a:solidFill>
                            <a:schemeClr val="bg1"/>
                          </a:solidFill>
                          <a:latin typeface="+mn-lt"/>
                          <a:ea typeface="+mn-ea"/>
                          <a:cs typeface="+mn-cs"/>
                        </a:rPr>
                      </a:br>
                      <a:r>
                        <a:rPr lang="en-US" sz="1400" b="1" kern="1200" cap="all" spc="120" baseline="0">
                          <a:solidFill>
                            <a:schemeClr val="bg1"/>
                          </a:solidFill>
                          <a:latin typeface="+mn-lt"/>
                          <a:ea typeface="+mn-ea"/>
                          <a:cs typeface="+mn-cs"/>
                        </a:rPr>
                        <a:t>and other Professionals</a:t>
                      </a:r>
                    </a:p>
                  </a:txBody>
                  <a:tcPr marL="0" marR="0" marT="91440" marB="9144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endParaRPr lang="en-US" sz="1600" cap="all">
                        <a:solidFill>
                          <a:schemeClr val="bg1"/>
                        </a:solidFill>
                      </a:endParaRPr>
                    </a:p>
                  </a:txBody>
                  <a:tcPr marL="0" marR="0" marT="91440" marB="9144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550719897"/>
                  </a:ext>
                </a:extLst>
              </a:tr>
              <a:tr h="1414691">
                <a:tc>
                  <a:txBody>
                    <a:bodyPr/>
                    <a:lstStyle/>
                    <a:p>
                      <a:endParaRPr lang="en-US" sz="1600" cap="all"/>
                    </a:p>
                  </a:txBody>
                  <a:tcPr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all" spc="120" normalizeH="0" baseline="0" noProof="0">
                          <a:ln>
                            <a:noFill/>
                          </a:ln>
                          <a:solidFill>
                            <a:schemeClr val="tx1"/>
                          </a:solidFill>
                          <a:effectLst/>
                          <a:uLnTx/>
                          <a:uFillTx/>
                          <a:latin typeface="+mn-lt"/>
                          <a:ea typeface="+mn-ea"/>
                          <a:cs typeface="+mn-cs"/>
                        </a:rPr>
                        <a:t>Projects in</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b="0" i="0" u="none" strike="noStrike" kern="1200" cap="all" spc="0" normalizeH="0" baseline="0" noProof="0">
                          <a:ln>
                            <a:noFill/>
                          </a:ln>
                          <a:solidFill>
                            <a:schemeClr val="tx1"/>
                          </a:solidFill>
                          <a:effectLst/>
                          <a:uLnTx/>
                          <a:uFillTx/>
                          <a:latin typeface="+mn-lt"/>
                          <a:ea typeface="+mn-ea"/>
                          <a:cs typeface="+mn-cs"/>
                        </a:rPr>
                        <a:t>50</a:t>
                      </a:r>
                      <a:r>
                        <a:rPr kumimoji="0" lang="en-US" sz="2400" b="0" i="0" u="none" strike="noStrike" kern="1200" cap="all" spc="0" normalizeH="0" baseline="0" noProof="0">
                          <a:ln>
                            <a:noFill/>
                          </a:ln>
                          <a:solidFill>
                            <a:schemeClr val="tx1"/>
                          </a:solidFill>
                          <a:effectLst/>
                          <a:uLnTx/>
                          <a:uFillTx/>
                          <a:latin typeface="+mn-lt"/>
                          <a:ea typeface="+mn-ea"/>
                          <a:cs typeface="+mn-cs"/>
                        </a:rPr>
                        <a:t> </a:t>
                      </a:r>
                      <a:r>
                        <a:rPr kumimoji="0" lang="en-US" sz="1400" b="1" i="0" u="none" strike="noStrike" kern="1200" cap="all" spc="120" normalizeH="0" baseline="0" noProof="0">
                          <a:ln>
                            <a:noFill/>
                          </a:ln>
                          <a:solidFill>
                            <a:schemeClr val="tx1"/>
                          </a:solidFill>
                          <a:effectLst/>
                          <a:uLnTx/>
                          <a:uFillTx/>
                          <a:latin typeface="+mn-lt"/>
                          <a:ea typeface="+mn-ea"/>
                          <a:cs typeface="+mn-cs"/>
                        </a:rPr>
                        <a:t>Countries</a:t>
                      </a:r>
                      <a:endParaRPr lang="en-US" sz="1400" b="1" kern="1200" cap="all" spc="120" baseline="0">
                        <a:solidFill>
                          <a:schemeClr val="tx1"/>
                        </a:solidFill>
                        <a:latin typeface="+mn-lt"/>
                        <a:ea typeface="+mn-ea"/>
                        <a:cs typeface="+mn-cs"/>
                      </a:endParaRPr>
                    </a:p>
                  </a:txBody>
                  <a:tcPr marT="91440" marB="9144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600" cap="all"/>
                    </a:p>
                  </a:txBody>
                  <a:tcPr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89183829"/>
                  </a:ext>
                </a:extLst>
              </a:tr>
              <a:tr h="1414691">
                <a:tc>
                  <a:txBody>
                    <a:bodyPr/>
                    <a:lstStyle/>
                    <a:p>
                      <a:endParaRPr lang="en-US" sz="1600" cap="all"/>
                    </a:p>
                  </a:txBody>
                  <a:tcPr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nSpc>
                          <a:spcPct val="90000"/>
                        </a:lnSpc>
                      </a:pPr>
                      <a:r>
                        <a:rPr lang="en-US" sz="4400" kern="1200" cap="all">
                          <a:solidFill>
                            <a:schemeClr val="tx1"/>
                          </a:solidFill>
                          <a:latin typeface="+mn-lt"/>
                          <a:ea typeface="+mn-ea"/>
                          <a:cs typeface="+mn-cs"/>
                        </a:rPr>
                        <a:t>40+ </a:t>
                      </a:r>
                    </a:p>
                    <a:p>
                      <a:r>
                        <a:rPr lang="en-US" sz="1400" b="1" kern="1200" cap="all" spc="120" baseline="0">
                          <a:solidFill>
                            <a:schemeClr val="tx1"/>
                          </a:solidFill>
                          <a:latin typeface="+mn-lt"/>
                          <a:ea typeface="+mn-ea"/>
                          <a:cs typeface="+mn-cs"/>
                        </a:rPr>
                        <a:t>Offices</a:t>
                      </a:r>
                    </a:p>
                  </a:txBody>
                  <a:tcPr marT="91440" marB="9144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600" cap="all"/>
                    </a:p>
                  </a:txBody>
                  <a:tcPr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8390777"/>
                  </a:ext>
                </a:extLst>
              </a:tr>
              <a:tr h="1414691">
                <a:tc>
                  <a:txBody>
                    <a:bodyPr/>
                    <a:lstStyle/>
                    <a:p>
                      <a:endParaRPr lang="en-US" sz="1600" cap="all">
                        <a:solidFill>
                          <a:schemeClr val="bg2"/>
                        </a:solidFill>
                      </a:endParaRPr>
                    </a:p>
                  </a:txBody>
                  <a:tcPr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nSpc>
                          <a:spcPct val="90000"/>
                        </a:lnSpc>
                      </a:pPr>
                      <a:r>
                        <a:rPr lang="en-US" sz="4400" cap="all">
                          <a:solidFill>
                            <a:schemeClr val="tx1"/>
                          </a:solidFill>
                        </a:rPr>
                        <a:t>5</a:t>
                      </a:r>
                    </a:p>
                    <a:p>
                      <a:r>
                        <a:rPr lang="en-US" sz="1400" b="1" cap="all" spc="120" baseline="0">
                          <a:solidFill>
                            <a:schemeClr val="tx1"/>
                          </a:solidFill>
                        </a:rPr>
                        <a:t>Continents</a:t>
                      </a:r>
                    </a:p>
                  </a:txBody>
                  <a:tcPr marT="91440" marB="9144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sz="1600" cap="all">
                        <a:solidFill>
                          <a:schemeClr val="tx1"/>
                        </a:solidFill>
                      </a:endParaRPr>
                    </a:p>
                  </a:txBody>
                  <a:tcPr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46147926"/>
                  </a:ext>
                </a:extLst>
              </a:tr>
            </a:tbl>
          </a:graphicData>
        </a:graphic>
      </p:graphicFrame>
      <p:grpSp>
        <p:nvGrpSpPr>
          <p:cNvPr id="127" name="Group 126">
            <a:extLst>
              <a:ext uri="{FF2B5EF4-FFF2-40B4-BE49-F238E27FC236}">
                <a16:creationId xmlns:a16="http://schemas.microsoft.com/office/drawing/2014/main" id="{03A6982C-7BE1-4B72-9E5F-2FC8896D3617}"/>
              </a:ext>
            </a:extLst>
          </p:cNvPr>
          <p:cNvGrpSpPr/>
          <p:nvPr/>
        </p:nvGrpSpPr>
        <p:grpSpPr>
          <a:xfrm>
            <a:off x="504077" y="1427926"/>
            <a:ext cx="8719284" cy="4528469"/>
            <a:chOff x="504077" y="1427926"/>
            <a:chExt cx="8719284" cy="4528469"/>
          </a:xfrm>
        </p:grpSpPr>
        <p:pic>
          <p:nvPicPr>
            <p:cNvPr id="128" name="Graphic 127">
              <a:extLst>
                <a:ext uri="{FF2B5EF4-FFF2-40B4-BE49-F238E27FC236}">
                  <a16:creationId xmlns:a16="http://schemas.microsoft.com/office/drawing/2014/main" id="{2ADD461D-60F0-435D-B023-A20C9C2FFF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4077" y="1427926"/>
              <a:ext cx="8719284" cy="4528469"/>
            </a:xfrm>
            <a:prstGeom prst="rect">
              <a:avLst/>
            </a:prstGeom>
          </p:spPr>
        </p:pic>
        <p:pic>
          <p:nvPicPr>
            <p:cNvPr id="129" name="Graphic 128">
              <a:extLst>
                <a:ext uri="{FF2B5EF4-FFF2-40B4-BE49-F238E27FC236}">
                  <a16:creationId xmlns:a16="http://schemas.microsoft.com/office/drawing/2014/main" id="{43F9D8F1-6EB4-4437-A35D-445867996EA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81423" y="3309689"/>
              <a:ext cx="331956" cy="372720"/>
            </a:xfrm>
            <a:prstGeom prst="rect">
              <a:avLst/>
            </a:prstGeom>
          </p:spPr>
        </p:pic>
        <p:pic>
          <p:nvPicPr>
            <p:cNvPr id="130" name="Graphic 129">
              <a:extLst>
                <a:ext uri="{FF2B5EF4-FFF2-40B4-BE49-F238E27FC236}">
                  <a16:creationId xmlns:a16="http://schemas.microsoft.com/office/drawing/2014/main" id="{73A5D8B9-9996-409C-9D01-DB885163AF3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04393" y="3346315"/>
              <a:ext cx="331956" cy="372720"/>
            </a:xfrm>
            <a:prstGeom prst="rect">
              <a:avLst/>
            </a:prstGeom>
          </p:spPr>
        </p:pic>
        <p:pic>
          <p:nvPicPr>
            <p:cNvPr id="131" name="Graphic 130">
              <a:extLst>
                <a:ext uri="{FF2B5EF4-FFF2-40B4-BE49-F238E27FC236}">
                  <a16:creationId xmlns:a16="http://schemas.microsoft.com/office/drawing/2014/main" id="{76209A56-2052-400E-BAB1-8BBB4DB4A6B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708417" y="3001005"/>
              <a:ext cx="331956" cy="372720"/>
            </a:xfrm>
            <a:prstGeom prst="rect">
              <a:avLst/>
            </a:prstGeom>
          </p:spPr>
        </p:pic>
        <p:pic>
          <p:nvPicPr>
            <p:cNvPr id="132" name="Graphic 131">
              <a:extLst>
                <a:ext uri="{FF2B5EF4-FFF2-40B4-BE49-F238E27FC236}">
                  <a16:creationId xmlns:a16="http://schemas.microsoft.com/office/drawing/2014/main" id="{005F0916-8AF3-4A3C-A006-F118DF7B950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282900" y="2855260"/>
              <a:ext cx="331956" cy="372720"/>
            </a:xfrm>
            <a:prstGeom prst="rect">
              <a:avLst/>
            </a:prstGeom>
          </p:spPr>
        </p:pic>
        <p:pic>
          <p:nvPicPr>
            <p:cNvPr id="133" name="Graphic 132">
              <a:extLst>
                <a:ext uri="{FF2B5EF4-FFF2-40B4-BE49-F238E27FC236}">
                  <a16:creationId xmlns:a16="http://schemas.microsoft.com/office/drawing/2014/main" id="{5C18126A-D7B4-44DE-9B81-0FA4F78FA3F6}"/>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71140" y="3136176"/>
              <a:ext cx="331956" cy="372720"/>
            </a:xfrm>
            <a:prstGeom prst="rect">
              <a:avLst/>
            </a:prstGeom>
          </p:spPr>
        </p:pic>
        <p:pic>
          <p:nvPicPr>
            <p:cNvPr id="134" name="Graphic 133">
              <a:extLst>
                <a:ext uri="{FF2B5EF4-FFF2-40B4-BE49-F238E27FC236}">
                  <a16:creationId xmlns:a16="http://schemas.microsoft.com/office/drawing/2014/main" id="{65817909-5963-4892-950F-77684FD7482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80739" y="3274720"/>
              <a:ext cx="331956" cy="372720"/>
            </a:xfrm>
            <a:prstGeom prst="rect">
              <a:avLst/>
            </a:prstGeom>
          </p:spPr>
        </p:pic>
        <p:pic>
          <p:nvPicPr>
            <p:cNvPr id="135" name="Graphic 134">
              <a:extLst>
                <a:ext uri="{FF2B5EF4-FFF2-40B4-BE49-F238E27FC236}">
                  <a16:creationId xmlns:a16="http://schemas.microsoft.com/office/drawing/2014/main" id="{FBBF8997-C667-453B-AC58-7AF21AA098B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59256" y="3054766"/>
              <a:ext cx="331956" cy="372720"/>
            </a:xfrm>
            <a:prstGeom prst="rect">
              <a:avLst/>
            </a:prstGeom>
          </p:spPr>
        </p:pic>
        <p:pic>
          <p:nvPicPr>
            <p:cNvPr id="136" name="Graphic 135">
              <a:extLst>
                <a:ext uri="{FF2B5EF4-FFF2-40B4-BE49-F238E27FC236}">
                  <a16:creationId xmlns:a16="http://schemas.microsoft.com/office/drawing/2014/main" id="{8F02AFC3-3F7A-48E1-B164-B64916D682B6}"/>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57773" y="3367804"/>
              <a:ext cx="331956" cy="372720"/>
            </a:xfrm>
            <a:prstGeom prst="rect">
              <a:avLst/>
            </a:prstGeom>
          </p:spPr>
        </p:pic>
        <p:pic>
          <p:nvPicPr>
            <p:cNvPr id="137" name="Graphic 136">
              <a:extLst>
                <a:ext uri="{FF2B5EF4-FFF2-40B4-BE49-F238E27FC236}">
                  <a16:creationId xmlns:a16="http://schemas.microsoft.com/office/drawing/2014/main" id="{0A2A63AC-ED00-4370-953E-BDBBCBB9D3F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919969" y="3403900"/>
              <a:ext cx="331956" cy="372720"/>
            </a:xfrm>
            <a:prstGeom prst="rect">
              <a:avLst/>
            </a:prstGeom>
          </p:spPr>
        </p:pic>
        <p:pic>
          <p:nvPicPr>
            <p:cNvPr id="138" name="Graphic 137">
              <a:extLst>
                <a:ext uri="{FF2B5EF4-FFF2-40B4-BE49-F238E27FC236}">
                  <a16:creationId xmlns:a16="http://schemas.microsoft.com/office/drawing/2014/main" id="{760E656D-EC9F-491B-855D-D5B2D7C3724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109852" y="3046668"/>
              <a:ext cx="331956" cy="372720"/>
            </a:xfrm>
            <a:prstGeom prst="rect">
              <a:avLst/>
            </a:prstGeom>
          </p:spPr>
        </p:pic>
        <p:pic>
          <p:nvPicPr>
            <p:cNvPr id="139" name="Graphic 138">
              <a:extLst>
                <a:ext uri="{FF2B5EF4-FFF2-40B4-BE49-F238E27FC236}">
                  <a16:creationId xmlns:a16="http://schemas.microsoft.com/office/drawing/2014/main" id="{960D59D7-D4F3-4A06-BDDE-90577C54A7F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543183" y="3263637"/>
              <a:ext cx="331956" cy="372720"/>
            </a:xfrm>
            <a:prstGeom prst="rect">
              <a:avLst/>
            </a:prstGeom>
          </p:spPr>
        </p:pic>
        <p:pic>
          <p:nvPicPr>
            <p:cNvPr id="140" name="Graphic 139">
              <a:extLst>
                <a:ext uri="{FF2B5EF4-FFF2-40B4-BE49-F238E27FC236}">
                  <a16:creationId xmlns:a16="http://schemas.microsoft.com/office/drawing/2014/main" id="{4AA5621C-C389-4938-AC59-834ECBCDE79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02314" y="3393932"/>
              <a:ext cx="331956" cy="372720"/>
            </a:xfrm>
            <a:prstGeom prst="rect">
              <a:avLst/>
            </a:prstGeom>
          </p:spPr>
        </p:pic>
        <p:pic>
          <p:nvPicPr>
            <p:cNvPr id="141" name="Graphic 140">
              <a:extLst>
                <a:ext uri="{FF2B5EF4-FFF2-40B4-BE49-F238E27FC236}">
                  <a16:creationId xmlns:a16="http://schemas.microsoft.com/office/drawing/2014/main" id="{2A3B4B5A-8CDC-42B9-BC14-37FD37BBA318}"/>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338702" y="2886623"/>
              <a:ext cx="331956" cy="372720"/>
            </a:xfrm>
            <a:prstGeom prst="rect">
              <a:avLst/>
            </a:prstGeom>
          </p:spPr>
        </p:pic>
        <p:pic>
          <p:nvPicPr>
            <p:cNvPr id="142" name="Graphic 141">
              <a:extLst>
                <a:ext uri="{FF2B5EF4-FFF2-40B4-BE49-F238E27FC236}">
                  <a16:creationId xmlns:a16="http://schemas.microsoft.com/office/drawing/2014/main" id="{F31A506D-750D-4511-A1EC-88635581D8E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85045" y="2859085"/>
              <a:ext cx="331956" cy="372720"/>
            </a:xfrm>
            <a:prstGeom prst="rect">
              <a:avLst/>
            </a:prstGeom>
          </p:spPr>
        </p:pic>
        <p:pic>
          <p:nvPicPr>
            <p:cNvPr id="143" name="Graphic 142">
              <a:extLst>
                <a:ext uri="{FF2B5EF4-FFF2-40B4-BE49-F238E27FC236}">
                  <a16:creationId xmlns:a16="http://schemas.microsoft.com/office/drawing/2014/main" id="{E4821849-082D-41B8-A833-B76F4DFF94A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620688" y="3027998"/>
              <a:ext cx="331956" cy="372720"/>
            </a:xfrm>
            <a:prstGeom prst="rect">
              <a:avLst/>
            </a:prstGeom>
          </p:spPr>
        </p:pic>
        <p:pic>
          <p:nvPicPr>
            <p:cNvPr id="144" name="Graphic 143">
              <a:extLst>
                <a:ext uri="{FF2B5EF4-FFF2-40B4-BE49-F238E27FC236}">
                  <a16:creationId xmlns:a16="http://schemas.microsoft.com/office/drawing/2014/main" id="{B6AAAEE9-B9BF-4FDC-9A96-A61CB22B606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649488" y="3060398"/>
              <a:ext cx="331956" cy="372720"/>
            </a:xfrm>
            <a:prstGeom prst="rect">
              <a:avLst/>
            </a:prstGeom>
          </p:spPr>
        </p:pic>
        <p:pic>
          <p:nvPicPr>
            <p:cNvPr id="145" name="Graphic 144">
              <a:extLst>
                <a:ext uri="{FF2B5EF4-FFF2-40B4-BE49-F238E27FC236}">
                  <a16:creationId xmlns:a16="http://schemas.microsoft.com/office/drawing/2014/main" id="{B0988F4B-BC1E-4439-BC08-C0367842C40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671184" y="2812702"/>
              <a:ext cx="331956" cy="372720"/>
            </a:xfrm>
            <a:prstGeom prst="rect">
              <a:avLst/>
            </a:prstGeom>
          </p:spPr>
        </p:pic>
        <p:pic>
          <p:nvPicPr>
            <p:cNvPr id="146" name="Graphic 145">
              <a:extLst>
                <a:ext uri="{FF2B5EF4-FFF2-40B4-BE49-F238E27FC236}">
                  <a16:creationId xmlns:a16="http://schemas.microsoft.com/office/drawing/2014/main" id="{58126019-9E27-43DD-A923-9FD2E840974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682032" y="3289810"/>
              <a:ext cx="331956" cy="372720"/>
            </a:xfrm>
            <a:prstGeom prst="rect">
              <a:avLst/>
            </a:prstGeom>
          </p:spPr>
        </p:pic>
        <p:pic>
          <p:nvPicPr>
            <p:cNvPr id="147" name="Graphic 146">
              <a:extLst>
                <a:ext uri="{FF2B5EF4-FFF2-40B4-BE49-F238E27FC236}">
                  <a16:creationId xmlns:a16="http://schemas.microsoft.com/office/drawing/2014/main" id="{5439B91A-7722-4CC6-8FF6-00C2FB57B19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70113" y="3088973"/>
              <a:ext cx="331956" cy="372720"/>
            </a:xfrm>
            <a:prstGeom prst="rect">
              <a:avLst/>
            </a:prstGeom>
          </p:spPr>
        </p:pic>
        <p:pic>
          <p:nvPicPr>
            <p:cNvPr id="148" name="Graphic 147">
              <a:extLst>
                <a:ext uri="{FF2B5EF4-FFF2-40B4-BE49-F238E27FC236}">
                  <a16:creationId xmlns:a16="http://schemas.microsoft.com/office/drawing/2014/main" id="{83974AF5-A764-4572-AAD3-0AB0F11F97E8}"/>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733817" y="2935691"/>
              <a:ext cx="331956" cy="372720"/>
            </a:xfrm>
            <a:prstGeom prst="rect">
              <a:avLst/>
            </a:prstGeom>
          </p:spPr>
        </p:pic>
        <p:pic>
          <p:nvPicPr>
            <p:cNvPr id="149" name="Graphic 148">
              <a:extLst>
                <a:ext uri="{FF2B5EF4-FFF2-40B4-BE49-F238E27FC236}">
                  <a16:creationId xmlns:a16="http://schemas.microsoft.com/office/drawing/2014/main" id="{946AC65A-B439-41D3-A666-8131F8F5AF3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591674" y="3291346"/>
              <a:ext cx="331956" cy="372720"/>
            </a:xfrm>
            <a:prstGeom prst="rect">
              <a:avLst/>
            </a:prstGeom>
          </p:spPr>
        </p:pic>
        <p:pic>
          <p:nvPicPr>
            <p:cNvPr id="150" name="Graphic 149">
              <a:extLst>
                <a:ext uri="{FF2B5EF4-FFF2-40B4-BE49-F238E27FC236}">
                  <a16:creationId xmlns:a16="http://schemas.microsoft.com/office/drawing/2014/main" id="{73A98B20-077F-45A1-8936-6CFB3DA3697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29577" y="3150031"/>
              <a:ext cx="331956" cy="372720"/>
            </a:xfrm>
            <a:prstGeom prst="rect">
              <a:avLst/>
            </a:prstGeom>
          </p:spPr>
        </p:pic>
        <p:pic>
          <p:nvPicPr>
            <p:cNvPr id="151" name="Graphic 150">
              <a:extLst>
                <a:ext uri="{FF2B5EF4-FFF2-40B4-BE49-F238E27FC236}">
                  <a16:creationId xmlns:a16="http://schemas.microsoft.com/office/drawing/2014/main" id="{2F56D5BC-308C-47AD-9DE5-44A51611B97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36504" y="2859085"/>
              <a:ext cx="331956" cy="372720"/>
            </a:xfrm>
            <a:prstGeom prst="rect">
              <a:avLst/>
            </a:prstGeom>
          </p:spPr>
        </p:pic>
        <p:pic>
          <p:nvPicPr>
            <p:cNvPr id="152" name="Graphic 151">
              <a:extLst>
                <a:ext uri="{FF2B5EF4-FFF2-40B4-BE49-F238E27FC236}">
                  <a16:creationId xmlns:a16="http://schemas.microsoft.com/office/drawing/2014/main" id="{4B3D16EA-E5A7-47AC-B17F-B32578365E9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59889" y="3287981"/>
              <a:ext cx="331956" cy="372720"/>
            </a:xfrm>
            <a:prstGeom prst="rect">
              <a:avLst/>
            </a:prstGeom>
          </p:spPr>
        </p:pic>
        <p:pic>
          <p:nvPicPr>
            <p:cNvPr id="153" name="Graphic 152">
              <a:extLst>
                <a:ext uri="{FF2B5EF4-FFF2-40B4-BE49-F238E27FC236}">
                  <a16:creationId xmlns:a16="http://schemas.microsoft.com/office/drawing/2014/main" id="{F2654FCA-51EB-48EB-8EAA-CA49AE6132B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19990" y="2389182"/>
              <a:ext cx="331956" cy="372720"/>
            </a:xfrm>
            <a:prstGeom prst="rect">
              <a:avLst/>
            </a:prstGeom>
          </p:spPr>
        </p:pic>
        <p:pic>
          <p:nvPicPr>
            <p:cNvPr id="154" name="Graphic 153">
              <a:extLst>
                <a:ext uri="{FF2B5EF4-FFF2-40B4-BE49-F238E27FC236}">
                  <a16:creationId xmlns:a16="http://schemas.microsoft.com/office/drawing/2014/main" id="{DCB0CE62-8100-4D2B-973E-043634D769B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28891" y="3130196"/>
              <a:ext cx="331956" cy="372720"/>
            </a:xfrm>
            <a:prstGeom prst="rect">
              <a:avLst/>
            </a:prstGeom>
          </p:spPr>
        </p:pic>
        <p:pic>
          <p:nvPicPr>
            <p:cNvPr id="155" name="Graphic 154">
              <a:extLst>
                <a:ext uri="{FF2B5EF4-FFF2-40B4-BE49-F238E27FC236}">
                  <a16:creationId xmlns:a16="http://schemas.microsoft.com/office/drawing/2014/main" id="{FB2D7137-AD4D-4C3E-9A02-D884A8BD505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347031" y="3323066"/>
              <a:ext cx="331956" cy="372720"/>
            </a:xfrm>
            <a:prstGeom prst="rect">
              <a:avLst/>
            </a:prstGeom>
          </p:spPr>
        </p:pic>
        <p:pic>
          <p:nvPicPr>
            <p:cNvPr id="156" name="Graphic 155">
              <a:extLst>
                <a:ext uri="{FF2B5EF4-FFF2-40B4-BE49-F238E27FC236}">
                  <a16:creationId xmlns:a16="http://schemas.microsoft.com/office/drawing/2014/main" id="{EC4B9105-541D-48CC-B554-C9AFA728673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05267" y="3654227"/>
              <a:ext cx="331956" cy="372720"/>
            </a:xfrm>
            <a:prstGeom prst="rect">
              <a:avLst/>
            </a:prstGeom>
          </p:spPr>
        </p:pic>
        <p:pic>
          <p:nvPicPr>
            <p:cNvPr id="157" name="Graphic 156">
              <a:extLst>
                <a:ext uri="{FF2B5EF4-FFF2-40B4-BE49-F238E27FC236}">
                  <a16:creationId xmlns:a16="http://schemas.microsoft.com/office/drawing/2014/main" id="{95A3A369-36AF-43A6-A204-0AC8E5C4847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15939" y="3510889"/>
              <a:ext cx="331956" cy="372720"/>
            </a:xfrm>
            <a:prstGeom prst="rect">
              <a:avLst/>
            </a:prstGeom>
          </p:spPr>
        </p:pic>
        <p:pic>
          <p:nvPicPr>
            <p:cNvPr id="158" name="Graphic 157">
              <a:extLst>
                <a:ext uri="{FF2B5EF4-FFF2-40B4-BE49-F238E27FC236}">
                  <a16:creationId xmlns:a16="http://schemas.microsoft.com/office/drawing/2014/main" id="{02F23446-C190-488F-986D-337EE6EC498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66068" y="4964050"/>
              <a:ext cx="331956" cy="372720"/>
            </a:xfrm>
            <a:prstGeom prst="rect">
              <a:avLst/>
            </a:prstGeom>
          </p:spPr>
        </p:pic>
        <p:pic>
          <p:nvPicPr>
            <p:cNvPr id="159" name="Graphic 158">
              <a:extLst>
                <a:ext uri="{FF2B5EF4-FFF2-40B4-BE49-F238E27FC236}">
                  <a16:creationId xmlns:a16="http://schemas.microsoft.com/office/drawing/2014/main" id="{2DC8762D-7469-4310-919B-F89CFCE8F59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48637" y="5121599"/>
              <a:ext cx="331956" cy="372720"/>
            </a:xfrm>
            <a:prstGeom prst="rect">
              <a:avLst/>
            </a:prstGeom>
          </p:spPr>
        </p:pic>
        <p:pic>
          <p:nvPicPr>
            <p:cNvPr id="160" name="Graphic 159">
              <a:extLst>
                <a:ext uri="{FF2B5EF4-FFF2-40B4-BE49-F238E27FC236}">
                  <a16:creationId xmlns:a16="http://schemas.microsoft.com/office/drawing/2014/main" id="{94785817-A711-4064-944C-BE8C093BC058}"/>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870977" y="2850782"/>
              <a:ext cx="331956" cy="372720"/>
            </a:xfrm>
            <a:prstGeom prst="rect">
              <a:avLst/>
            </a:prstGeom>
          </p:spPr>
        </p:pic>
        <p:pic>
          <p:nvPicPr>
            <p:cNvPr id="161" name="Graphic 160">
              <a:extLst>
                <a:ext uri="{FF2B5EF4-FFF2-40B4-BE49-F238E27FC236}">
                  <a16:creationId xmlns:a16="http://schemas.microsoft.com/office/drawing/2014/main" id="{31F2C8C7-6423-4B6E-9F49-F017D47C6AC8}"/>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379323" y="3191687"/>
              <a:ext cx="331956" cy="372720"/>
            </a:xfrm>
            <a:prstGeom prst="rect">
              <a:avLst/>
            </a:prstGeom>
          </p:spPr>
        </p:pic>
        <p:pic>
          <p:nvPicPr>
            <p:cNvPr id="162" name="Graphic 161">
              <a:extLst>
                <a:ext uri="{FF2B5EF4-FFF2-40B4-BE49-F238E27FC236}">
                  <a16:creationId xmlns:a16="http://schemas.microsoft.com/office/drawing/2014/main" id="{B7E2B980-5908-4FB3-BC6D-D6FF2F1AFA2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14615" y="4935239"/>
              <a:ext cx="331956" cy="372720"/>
            </a:xfrm>
            <a:prstGeom prst="rect">
              <a:avLst/>
            </a:prstGeom>
          </p:spPr>
        </p:pic>
        <p:pic>
          <p:nvPicPr>
            <p:cNvPr id="163" name="Graphic 162">
              <a:extLst>
                <a:ext uri="{FF2B5EF4-FFF2-40B4-BE49-F238E27FC236}">
                  <a16:creationId xmlns:a16="http://schemas.microsoft.com/office/drawing/2014/main" id="{3B992BBD-46D1-4854-B2B5-5D7B36F1981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39982" y="2996966"/>
              <a:ext cx="331956" cy="372720"/>
            </a:xfrm>
            <a:prstGeom prst="rect">
              <a:avLst/>
            </a:prstGeom>
          </p:spPr>
        </p:pic>
        <p:pic>
          <p:nvPicPr>
            <p:cNvPr id="164" name="Graphic 163">
              <a:extLst>
                <a:ext uri="{FF2B5EF4-FFF2-40B4-BE49-F238E27FC236}">
                  <a16:creationId xmlns:a16="http://schemas.microsoft.com/office/drawing/2014/main" id="{CD0DA2C4-C398-40E9-83A1-D3693977B16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174667" y="3480292"/>
              <a:ext cx="331956" cy="372720"/>
            </a:xfrm>
            <a:prstGeom prst="rect">
              <a:avLst/>
            </a:prstGeom>
          </p:spPr>
        </p:pic>
        <p:pic>
          <p:nvPicPr>
            <p:cNvPr id="165" name="Graphic 164">
              <a:extLst>
                <a:ext uri="{FF2B5EF4-FFF2-40B4-BE49-F238E27FC236}">
                  <a16:creationId xmlns:a16="http://schemas.microsoft.com/office/drawing/2014/main" id="{0AA42D99-01D3-47E9-ABEE-40141719512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017912" y="3800332"/>
              <a:ext cx="331956" cy="372720"/>
            </a:xfrm>
            <a:prstGeom prst="rect">
              <a:avLst/>
            </a:prstGeom>
          </p:spPr>
        </p:pic>
        <p:pic>
          <p:nvPicPr>
            <p:cNvPr id="166" name="Graphic 165">
              <a:extLst>
                <a:ext uri="{FF2B5EF4-FFF2-40B4-BE49-F238E27FC236}">
                  <a16:creationId xmlns:a16="http://schemas.microsoft.com/office/drawing/2014/main" id="{BF1C0048-EF98-40B1-BEEE-DEE4059C3FA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19990" y="2456753"/>
              <a:ext cx="331956" cy="372720"/>
            </a:xfrm>
            <a:prstGeom prst="rect">
              <a:avLst/>
            </a:prstGeom>
          </p:spPr>
        </p:pic>
        <p:pic>
          <p:nvPicPr>
            <p:cNvPr id="167" name="Graphic 166">
              <a:extLst>
                <a:ext uri="{FF2B5EF4-FFF2-40B4-BE49-F238E27FC236}">
                  <a16:creationId xmlns:a16="http://schemas.microsoft.com/office/drawing/2014/main" id="{5387D4B2-FFC1-4ECE-AD4C-2663066CF0F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457086" y="2598846"/>
              <a:ext cx="331956" cy="372720"/>
            </a:xfrm>
            <a:prstGeom prst="rect">
              <a:avLst/>
            </a:prstGeom>
          </p:spPr>
        </p:pic>
        <p:pic>
          <p:nvPicPr>
            <p:cNvPr id="168" name="Graphic 167">
              <a:extLst>
                <a:ext uri="{FF2B5EF4-FFF2-40B4-BE49-F238E27FC236}">
                  <a16:creationId xmlns:a16="http://schemas.microsoft.com/office/drawing/2014/main" id="{DAB4F48B-0054-4FD7-AF11-62FF69D5C32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99322" y="2522244"/>
              <a:ext cx="331956" cy="372720"/>
            </a:xfrm>
            <a:prstGeom prst="rect">
              <a:avLst/>
            </a:prstGeom>
          </p:spPr>
        </p:pic>
        <p:pic>
          <p:nvPicPr>
            <p:cNvPr id="169" name="Graphic 168">
              <a:extLst>
                <a:ext uri="{FF2B5EF4-FFF2-40B4-BE49-F238E27FC236}">
                  <a16:creationId xmlns:a16="http://schemas.microsoft.com/office/drawing/2014/main" id="{594F0CA9-D8C5-4E32-B4CF-28E2B1B8DF5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243790" y="2560746"/>
              <a:ext cx="331956" cy="372720"/>
            </a:xfrm>
            <a:prstGeom prst="rect">
              <a:avLst/>
            </a:prstGeom>
          </p:spPr>
        </p:pic>
        <p:pic>
          <p:nvPicPr>
            <p:cNvPr id="170" name="Graphic 169">
              <a:extLst>
                <a:ext uri="{FF2B5EF4-FFF2-40B4-BE49-F238E27FC236}">
                  <a16:creationId xmlns:a16="http://schemas.microsoft.com/office/drawing/2014/main" id="{59841FA3-68D9-48D2-B849-EA2F110188E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35208" y="2592496"/>
              <a:ext cx="331956" cy="372720"/>
            </a:xfrm>
            <a:prstGeom prst="rect">
              <a:avLst/>
            </a:prstGeom>
          </p:spPr>
        </p:pic>
        <p:pic>
          <p:nvPicPr>
            <p:cNvPr id="171" name="Graphic 170">
              <a:extLst>
                <a:ext uri="{FF2B5EF4-FFF2-40B4-BE49-F238E27FC236}">
                  <a16:creationId xmlns:a16="http://schemas.microsoft.com/office/drawing/2014/main" id="{500352E0-A11D-4F36-85B2-0EC69F60B3E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77140" y="2634553"/>
              <a:ext cx="331956" cy="372720"/>
            </a:xfrm>
            <a:prstGeom prst="rect">
              <a:avLst/>
            </a:prstGeom>
          </p:spPr>
        </p:pic>
      </p:grpSp>
      <p:grpSp>
        <p:nvGrpSpPr>
          <p:cNvPr id="172" name="Group 171">
            <a:extLst>
              <a:ext uri="{FF2B5EF4-FFF2-40B4-BE49-F238E27FC236}">
                <a16:creationId xmlns:a16="http://schemas.microsoft.com/office/drawing/2014/main" id="{A82DD13D-D7EC-49C4-A265-5B24D9918366}"/>
              </a:ext>
            </a:extLst>
          </p:cNvPr>
          <p:cNvGrpSpPr/>
          <p:nvPr/>
        </p:nvGrpSpPr>
        <p:grpSpPr>
          <a:xfrm>
            <a:off x="894144" y="1425411"/>
            <a:ext cx="4167429" cy="3765999"/>
            <a:chOff x="1682032" y="1410603"/>
            <a:chExt cx="4167429" cy="3765999"/>
          </a:xfrm>
        </p:grpSpPr>
        <p:sp>
          <p:nvSpPr>
            <p:cNvPr id="173" name="Rectangle 172">
              <a:extLst>
                <a:ext uri="{FF2B5EF4-FFF2-40B4-BE49-F238E27FC236}">
                  <a16:creationId xmlns:a16="http://schemas.microsoft.com/office/drawing/2014/main" id="{44734650-4B8B-45AB-BC6B-B45D536837D5}"/>
                </a:ext>
              </a:extLst>
            </p:cNvPr>
            <p:cNvSpPr/>
            <p:nvPr/>
          </p:nvSpPr>
          <p:spPr>
            <a:xfrm>
              <a:off x="1682032" y="1729809"/>
              <a:ext cx="4002790" cy="3429817"/>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TextBox 173">
              <a:extLst>
                <a:ext uri="{FF2B5EF4-FFF2-40B4-BE49-F238E27FC236}">
                  <a16:creationId xmlns:a16="http://schemas.microsoft.com/office/drawing/2014/main" id="{72BBD62A-CAF7-44C5-9D19-6D7324224A2B}"/>
                </a:ext>
              </a:extLst>
            </p:cNvPr>
            <p:cNvSpPr txBox="1"/>
            <p:nvPr/>
          </p:nvSpPr>
          <p:spPr>
            <a:xfrm>
              <a:off x="1709161" y="1410603"/>
              <a:ext cx="2120420" cy="306119"/>
            </a:xfrm>
            <a:prstGeom prst="rect">
              <a:avLst/>
            </a:prstGeom>
            <a:noFill/>
          </p:spPr>
          <p:txBody>
            <a:bodyPr wrap="none" lIns="0" tIns="0" rIns="0" bIns="0" rtlCol="0">
              <a:noAutofit/>
            </a:bodyPr>
            <a:lstStyle/>
            <a:p>
              <a:r>
                <a:rPr lang="en-US" sz="1600" b="1" cap="all" spc="100">
                  <a:solidFill>
                    <a:schemeClr val="bg1"/>
                  </a:solidFill>
                </a:rPr>
                <a:t>United Kingdom</a:t>
              </a:r>
            </a:p>
          </p:txBody>
        </p:sp>
        <p:pic>
          <p:nvPicPr>
            <p:cNvPr id="175" name="Graphic 174">
              <a:extLst>
                <a:ext uri="{FF2B5EF4-FFF2-40B4-BE49-F238E27FC236}">
                  <a16:creationId xmlns:a16="http://schemas.microsoft.com/office/drawing/2014/main" id="{B2E83723-12BF-43FA-8168-50A020273570}"/>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33367" t="25412" r="-21119" b="2886"/>
            <a:stretch/>
          </p:blipFill>
          <p:spPr>
            <a:xfrm>
              <a:off x="1759256" y="1746785"/>
              <a:ext cx="3925566" cy="3425928"/>
            </a:xfrm>
            <a:prstGeom prst="rect">
              <a:avLst/>
            </a:prstGeom>
          </p:spPr>
        </p:pic>
        <p:pic>
          <p:nvPicPr>
            <p:cNvPr id="176" name="Graphic 175">
              <a:extLst>
                <a:ext uri="{FF2B5EF4-FFF2-40B4-BE49-F238E27FC236}">
                  <a16:creationId xmlns:a16="http://schemas.microsoft.com/office/drawing/2014/main" id="{605B545E-A132-4B76-962E-2DB239F748D2}"/>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541019" y="4335841"/>
              <a:ext cx="331956" cy="372720"/>
            </a:xfrm>
            <a:prstGeom prst="rect">
              <a:avLst/>
            </a:prstGeom>
          </p:spPr>
        </p:pic>
        <p:sp>
          <p:nvSpPr>
            <p:cNvPr id="177" name="TextBox 176">
              <a:extLst>
                <a:ext uri="{FF2B5EF4-FFF2-40B4-BE49-F238E27FC236}">
                  <a16:creationId xmlns:a16="http://schemas.microsoft.com/office/drawing/2014/main" id="{A856E0CB-B43C-4897-A9AE-F1143CBFEA09}"/>
                </a:ext>
              </a:extLst>
            </p:cNvPr>
            <p:cNvSpPr txBox="1"/>
            <p:nvPr/>
          </p:nvSpPr>
          <p:spPr>
            <a:xfrm>
              <a:off x="4072337" y="4086547"/>
              <a:ext cx="1777124" cy="276999"/>
            </a:xfrm>
            <a:prstGeom prst="rect">
              <a:avLst/>
            </a:prstGeom>
            <a:noFill/>
          </p:spPr>
          <p:txBody>
            <a:bodyPr wrap="square" lIns="0" tIns="0" rIns="0" bIns="0" rtlCol="0">
              <a:spAutoFit/>
            </a:bodyPr>
            <a:lstStyle/>
            <a:p>
              <a:r>
                <a:rPr lang="en-US" b="1">
                  <a:solidFill>
                    <a:schemeClr val="bg1"/>
                  </a:solidFill>
                </a:rPr>
                <a:t>London</a:t>
              </a:r>
            </a:p>
          </p:txBody>
        </p:sp>
        <p:pic>
          <p:nvPicPr>
            <p:cNvPr id="178" name="Graphic 177">
              <a:extLst>
                <a:ext uri="{FF2B5EF4-FFF2-40B4-BE49-F238E27FC236}">
                  <a16:creationId xmlns:a16="http://schemas.microsoft.com/office/drawing/2014/main" id="{3A4ED47D-7928-4FA6-B857-46641C65914E}"/>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209063" y="4576641"/>
              <a:ext cx="331956" cy="372720"/>
            </a:xfrm>
            <a:prstGeom prst="rect">
              <a:avLst/>
            </a:prstGeom>
          </p:spPr>
        </p:pic>
        <p:sp>
          <p:nvSpPr>
            <p:cNvPr id="179" name="TextBox 178">
              <a:extLst>
                <a:ext uri="{FF2B5EF4-FFF2-40B4-BE49-F238E27FC236}">
                  <a16:creationId xmlns:a16="http://schemas.microsoft.com/office/drawing/2014/main" id="{D9899D77-4BC4-47FB-BE0E-9CC8231C3D15}"/>
                </a:ext>
              </a:extLst>
            </p:cNvPr>
            <p:cNvSpPr txBox="1"/>
            <p:nvPr/>
          </p:nvSpPr>
          <p:spPr>
            <a:xfrm>
              <a:off x="4407404" y="4838567"/>
              <a:ext cx="1098046" cy="276999"/>
            </a:xfrm>
            <a:prstGeom prst="rect">
              <a:avLst/>
            </a:prstGeom>
            <a:noFill/>
          </p:spPr>
          <p:txBody>
            <a:bodyPr wrap="square" lIns="0" tIns="0" rIns="0" bIns="0" rtlCol="0">
              <a:spAutoFit/>
            </a:bodyPr>
            <a:lstStyle/>
            <a:p>
              <a:r>
                <a:rPr lang="en-US" b="1">
                  <a:solidFill>
                    <a:schemeClr val="bg1"/>
                  </a:solidFill>
                </a:rPr>
                <a:t>Romsey</a:t>
              </a:r>
            </a:p>
          </p:txBody>
        </p:sp>
        <p:sp>
          <p:nvSpPr>
            <p:cNvPr id="180" name="TextBox 179">
              <a:extLst>
                <a:ext uri="{FF2B5EF4-FFF2-40B4-BE49-F238E27FC236}">
                  <a16:creationId xmlns:a16="http://schemas.microsoft.com/office/drawing/2014/main" id="{5B881AA0-AB36-4CBB-A812-2247B77EC0B9}"/>
                </a:ext>
              </a:extLst>
            </p:cNvPr>
            <p:cNvSpPr txBox="1"/>
            <p:nvPr/>
          </p:nvSpPr>
          <p:spPr>
            <a:xfrm>
              <a:off x="2454137" y="3506083"/>
              <a:ext cx="1222514" cy="276999"/>
            </a:xfrm>
            <a:prstGeom prst="rect">
              <a:avLst/>
            </a:prstGeom>
            <a:noFill/>
          </p:spPr>
          <p:txBody>
            <a:bodyPr wrap="square" lIns="0" tIns="0" rIns="0" bIns="0" rtlCol="0">
              <a:spAutoFit/>
            </a:bodyPr>
            <a:lstStyle/>
            <a:p>
              <a:pPr algn="l"/>
              <a:r>
                <a:rPr lang="en-US" b="1">
                  <a:solidFill>
                    <a:schemeClr val="bg1"/>
                  </a:solidFill>
                </a:rPr>
                <a:t>Warrington</a:t>
              </a:r>
            </a:p>
          </p:txBody>
        </p:sp>
        <p:pic>
          <p:nvPicPr>
            <p:cNvPr id="181" name="Graphic 180">
              <a:extLst>
                <a:ext uri="{FF2B5EF4-FFF2-40B4-BE49-F238E27FC236}">
                  <a16:creationId xmlns:a16="http://schemas.microsoft.com/office/drawing/2014/main" id="{B17B8D89-2E54-471D-8F71-ACC3D055379E}"/>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679009" y="3550772"/>
              <a:ext cx="331956" cy="372720"/>
            </a:xfrm>
            <a:prstGeom prst="rect">
              <a:avLst/>
            </a:prstGeom>
          </p:spPr>
        </p:pic>
        <p:pic>
          <p:nvPicPr>
            <p:cNvPr id="182" name="Graphic 181">
              <a:extLst>
                <a:ext uri="{FF2B5EF4-FFF2-40B4-BE49-F238E27FC236}">
                  <a16:creationId xmlns:a16="http://schemas.microsoft.com/office/drawing/2014/main" id="{93B7EAAB-02D8-4207-BE55-C79D26A47D7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79306" y="1798059"/>
              <a:ext cx="331956" cy="372720"/>
            </a:xfrm>
            <a:prstGeom prst="rect">
              <a:avLst/>
            </a:prstGeom>
          </p:spPr>
        </p:pic>
        <p:sp>
          <p:nvSpPr>
            <p:cNvPr id="183" name="TextBox 182">
              <a:extLst>
                <a:ext uri="{FF2B5EF4-FFF2-40B4-BE49-F238E27FC236}">
                  <a16:creationId xmlns:a16="http://schemas.microsoft.com/office/drawing/2014/main" id="{962B73DE-B6CF-48F9-A8E6-11BB95CAFB9A}"/>
                </a:ext>
              </a:extLst>
            </p:cNvPr>
            <p:cNvSpPr txBox="1"/>
            <p:nvPr/>
          </p:nvSpPr>
          <p:spPr>
            <a:xfrm>
              <a:off x="4219536" y="1840372"/>
              <a:ext cx="1064394" cy="276999"/>
            </a:xfrm>
            <a:prstGeom prst="rect">
              <a:avLst/>
            </a:prstGeom>
            <a:noFill/>
          </p:spPr>
          <p:txBody>
            <a:bodyPr wrap="square" lIns="0" tIns="0" rIns="0" bIns="0" rtlCol="0">
              <a:spAutoFit/>
            </a:bodyPr>
            <a:lstStyle/>
            <a:p>
              <a:pPr algn="l"/>
              <a:r>
                <a:rPr lang="en-US" b="1">
                  <a:solidFill>
                    <a:schemeClr val="bg1"/>
                  </a:solidFill>
                </a:rPr>
                <a:t>Aberdeen</a:t>
              </a:r>
            </a:p>
          </p:txBody>
        </p:sp>
        <p:pic>
          <p:nvPicPr>
            <p:cNvPr id="184" name="Graphic 183">
              <a:extLst>
                <a:ext uri="{FF2B5EF4-FFF2-40B4-BE49-F238E27FC236}">
                  <a16:creationId xmlns:a16="http://schemas.microsoft.com/office/drawing/2014/main" id="{F0725474-3CC6-4F3C-B51A-1832EA14C808}"/>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672197" y="2648109"/>
              <a:ext cx="331956" cy="372720"/>
            </a:xfrm>
            <a:prstGeom prst="rect">
              <a:avLst/>
            </a:prstGeom>
          </p:spPr>
        </p:pic>
        <p:sp>
          <p:nvSpPr>
            <p:cNvPr id="185" name="TextBox 184">
              <a:extLst>
                <a:ext uri="{FF2B5EF4-FFF2-40B4-BE49-F238E27FC236}">
                  <a16:creationId xmlns:a16="http://schemas.microsoft.com/office/drawing/2014/main" id="{D7AFBB21-B121-4ECF-AEB1-84411DFC7499}"/>
                </a:ext>
              </a:extLst>
            </p:cNvPr>
            <p:cNvSpPr txBox="1"/>
            <p:nvPr/>
          </p:nvSpPr>
          <p:spPr>
            <a:xfrm>
              <a:off x="1928684" y="2589308"/>
              <a:ext cx="1643132" cy="276999"/>
            </a:xfrm>
            <a:prstGeom prst="rect">
              <a:avLst/>
            </a:prstGeom>
            <a:noFill/>
          </p:spPr>
          <p:txBody>
            <a:bodyPr wrap="square" lIns="0" tIns="0" rIns="0" bIns="0" rtlCol="0">
              <a:spAutoFit/>
            </a:bodyPr>
            <a:lstStyle/>
            <a:p>
              <a:pPr algn="l"/>
              <a:r>
                <a:rPr lang="en-US" b="1" err="1">
                  <a:solidFill>
                    <a:schemeClr val="bg1"/>
                  </a:solidFill>
                </a:rPr>
                <a:t>Ballymena</a:t>
              </a:r>
              <a:endParaRPr lang="en-US" b="1">
                <a:solidFill>
                  <a:schemeClr val="bg1"/>
                </a:solidFill>
              </a:endParaRPr>
            </a:p>
          </p:txBody>
        </p:sp>
        <p:pic>
          <p:nvPicPr>
            <p:cNvPr id="186" name="Graphic 185">
              <a:extLst>
                <a:ext uri="{FF2B5EF4-FFF2-40B4-BE49-F238E27FC236}">
                  <a16:creationId xmlns:a16="http://schemas.microsoft.com/office/drawing/2014/main" id="{FA9711FE-4DF4-4488-8FDB-98EA089C2102}"/>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904798" y="2822706"/>
              <a:ext cx="331956" cy="372720"/>
            </a:xfrm>
            <a:prstGeom prst="rect">
              <a:avLst/>
            </a:prstGeom>
          </p:spPr>
        </p:pic>
        <p:sp>
          <p:nvSpPr>
            <p:cNvPr id="187" name="TextBox 186">
              <a:extLst>
                <a:ext uri="{FF2B5EF4-FFF2-40B4-BE49-F238E27FC236}">
                  <a16:creationId xmlns:a16="http://schemas.microsoft.com/office/drawing/2014/main" id="{CA9AB443-EE90-4B14-AC21-9844118BC6BE}"/>
                </a:ext>
              </a:extLst>
            </p:cNvPr>
            <p:cNvSpPr txBox="1"/>
            <p:nvPr/>
          </p:nvSpPr>
          <p:spPr>
            <a:xfrm>
              <a:off x="4041690" y="2701445"/>
              <a:ext cx="1643132" cy="276999"/>
            </a:xfrm>
            <a:prstGeom prst="rect">
              <a:avLst/>
            </a:prstGeom>
            <a:noFill/>
          </p:spPr>
          <p:txBody>
            <a:bodyPr wrap="square" lIns="0" tIns="0" rIns="0" bIns="0" rtlCol="0">
              <a:spAutoFit/>
            </a:bodyPr>
            <a:lstStyle/>
            <a:p>
              <a:pPr algn="l"/>
              <a:r>
                <a:rPr lang="en-US" b="1">
                  <a:solidFill>
                    <a:schemeClr val="bg1"/>
                  </a:solidFill>
                </a:rPr>
                <a:t>Edinburgh</a:t>
              </a:r>
            </a:p>
          </p:txBody>
        </p:sp>
        <p:sp>
          <p:nvSpPr>
            <p:cNvPr id="188" name="TextBox 187">
              <a:extLst>
                <a:ext uri="{FF2B5EF4-FFF2-40B4-BE49-F238E27FC236}">
                  <a16:creationId xmlns:a16="http://schemas.microsoft.com/office/drawing/2014/main" id="{E67FD5BD-9970-49EC-96D3-F8C7F0C23B44}"/>
                </a:ext>
              </a:extLst>
            </p:cNvPr>
            <p:cNvSpPr txBox="1"/>
            <p:nvPr/>
          </p:nvSpPr>
          <p:spPr>
            <a:xfrm>
              <a:off x="3048772" y="4431562"/>
              <a:ext cx="855715" cy="276999"/>
            </a:xfrm>
            <a:prstGeom prst="rect">
              <a:avLst/>
            </a:prstGeom>
            <a:noFill/>
          </p:spPr>
          <p:txBody>
            <a:bodyPr wrap="square" lIns="0" tIns="0" rIns="0" bIns="0" rtlCol="0">
              <a:spAutoFit/>
            </a:bodyPr>
            <a:lstStyle/>
            <a:p>
              <a:pPr algn="l"/>
              <a:r>
                <a:rPr lang="en-US" b="1">
                  <a:solidFill>
                    <a:schemeClr val="bg1"/>
                  </a:solidFill>
                </a:rPr>
                <a:t>Bristol</a:t>
              </a:r>
            </a:p>
          </p:txBody>
        </p:sp>
        <p:pic>
          <p:nvPicPr>
            <p:cNvPr id="189" name="Graphic 188">
              <a:extLst>
                <a:ext uri="{FF2B5EF4-FFF2-40B4-BE49-F238E27FC236}">
                  <a16:creationId xmlns:a16="http://schemas.microsoft.com/office/drawing/2014/main" id="{85FDDC55-E03E-449F-A2E5-EEACB449C1A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754863" y="4404101"/>
              <a:ext cx="331956" cy="372720"/>
            </a:xfrm>
            <a:prstGeom prst="rect">
              <a:avLst/>
            </a:prstGeom>
          </p:spPr>
        </p:pic>
        <p:sp>
          <p:nvSpPr>
            <p:cNvPr id="190" name="Rectangle 189">
              <a:extLst>
                <a:ext uri="{FF2B5EF4-FFF2-40B4-BE49-F238E27FC236}">
                  <a16:creationId xmlns:a16="http://schemas.microsoft.com/office/drawing/2014/main" id="{416F5E96-CD99-4EAE-9414-5B923D133215}"/>
                </a:ext>
              </a:extLst>
            </p:cNvPr>
            <p:cNvSpPr/>
            <p:nvPr/>
          </p:nvSpPr>
          <p:spPr>
            <a:xfrm>
              <a:off x="1703102" y="1746785"/>
              <a:ext cx="4002790" cy="3429817"/>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602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73DC6E7-498C-7C46-8143-358356B3CCD7}"/>
              </a:ext>
            </a:extLst>
          </p:cNvPr>
          <p:cNvSpPr>
            <a:spLocks noGrp="1"/>
          </p:cNvSpPr>
          <p:nvPr>
            <p:ph type="title"/>
          </p:nvPr>
        </p:nvSpPr>
        <p:spPr/>
        <p:txBody>
          <a:bodyPr/>
          <a:lstStyle/>
          <a:p>
            <a:r>
              <a:rPr lang="en-US"/>
              <a:t>Our Core Ideology </a:t>
            </a:r>
          </a:p>
        </p:txBody>
      </p:sp>
      <p:sp>
        <p:nvSpPr>
          <p:cNvPr id="11" name="Rectangle 10">
            <a:extLst>
              <a:ext uri="{FF2B5EF4-FFF2-40B4-BE49-F238E27FC236}">
                <a16:creationId xmlns:a16="http://schemas.microsoft.com/office/drawing/2014/main" id="{71AB28F8-D331-5D4B-B928-F50ADAAEBD49}"/>
              </a:ext>
            </a:extLst>
          </p:cNvPr>
          <p:cNvSpPr/>
          <p:nvPr/>
        </p:nvSpPr>
        <p:spPr>
          <a:xfrm>
            <a:off x="685800" y="4073419"/>
            <a:ext cx="3378200" cy="965807"/>
          </a:xfrm>
          <a:prstGeom prst="rect">
            <a:avLst/>
          </a:prstGeom>
        </p:spPr>
        <p:txBody>
          <a:bodyPr lIns="0" tIns="91440" rIns="0" bIns="0">
            <a:noAutofit/>
          </a:bodyPr>
          <a:lstStyle/>
          <a:p>
            <a:pPr marL="11113" lvl="1">
              <a:spcAft>
                <a:spcPts val="400"/>
              </a:spcAft>
              <a:defRPr/>
            </a:pPr>
            <a:endParaRPr lang="en-US">
              <a:latin typeface="Franklin Gothic Book" panose="020B0503020102020204" pitchFamily="34" charset="0"/>
            </a:endParaRPr>
          </a:p>
        </p:txBody>
      </p:sp>
      <p:sp>
        <p:nvSpPr>
          <p:cNvPr id="13" name="Rectangle 12">
            <a:extLst>
              <a:ext uri="{FF2B5EF4-FFF2-40B4-BE49-F238E27FC236}">
                <a16:creationId xmlns:a16="http://schemas.microsoft.com/office/drawing/2014/main" id="{FA34178B-AA91-0B4E-8401-AE4FEC4CD978}"/>
              </a:ext>
            </a:extLst>
          </p:cNvPr>
          <p:cNvSpPr/>
          <p:nvPr/>
        </p:nvSpPr>
        <p:spPr>
          <a:xfrm>
            <a:off x="4411663" y="4073419"/>
            <a:ext cx="3378200" cy="965807"/>
          </a:xfrm>
          <a:prstGeom prst="rect">
            <a:avLst/>
          </a:prstGeom>
        </p:spPr>
        <p:txBody>
          <a:bodyPr lIns="0" tIns="91440" rIns="0" bIns="0">
            <a:noAutofit/>
          </a:bodyPr>
          <a:lstStyle/>
          <a:p>
            <a:pPr marL="11113" lvl="1">
              <a:spcAft>
                <a:spcPts val="400"/>
              </a:spcAft>
              <a:defRPr/>
            </a:pPr>
            <a:endParaRPr lang="en-US">
              <a:latin typeface="Franklin Gothic Book" panose="020B0503020102020204" pitchFamily="34" charset="0"/>
            </a:endParaRPr>
          </a:p>
        </p:txBody>
      </p:sp>
      <p:sp>
        <p:nvSpPr>
          <p:cNvPr id="17" name="Rectangle 16">
            <a:extLst>
              <a:ext uri="{FF2B5EF4-FFF2-40B4-BE49-F238E27FC236}">
                <a16:creationId xmlns:a16="http://schemas.microsoft.com/office/drawing/2014/main" id="{C56A8488-11CE-ED4B-8909-6CCB2C53DDD6}"/>
              </a:ext>
            </a:extLst>
          </p:cNvPr>
          <p:cNvSpPr/>
          <p:nvPr/>
        </p:nvSpPr>
        <p:spPr>
          <a:xfrm>
            <a:off x="8137526" y="4073419"/>
            <a:ext cx="3378200" cy="965807"/>
          </a:xfrm>
          <a:prstGeom prst="rect">
            <a:avLst/>
          </a:prstGeom>
        </p:spPr>
        <p:txBody>
          <a:bodyPr lIns="0" tIns="91440" rIns="0" bIns="0">
            <a:noAutofit/>
          </a:bodyPr>
          <a:lstStyle/>
          <a:p>
            <a:pPr marL="11113" lvl="1">
              <a:spcAft>
                <a:spcPts val="400"/>
              </a:spcAft>
              <a:defRPr/>
            </a:pPr>
            <a:endParaRPr lang="en-US">
              <a:latin typeface="Franklin Gothic Book" panose="020B0503020102020204" pitchFamily="34" charset="0"/>
            </a:endParaRPr>
          </a:p>
        </p:txBody>
      </p:sp>
      <p:sp>
        <p:nvSpPr>
          <p:cNvPr id="18" name="Rectangle 17">
            <a:extLst>
              <a:ext uri="{FF2B5EF4-FFF2-40B4-BE49-F238E27FC236}">
                <a16:creationId xmlns:a16="http://schemas.microsoft.com/office/drawing/2014/main" id="{1224587D-9EFA-9847-892B-31D8E041E786}"/>
              </a:ext>
            </a:extLst>
          </p:cNvPr>
          <p:cNvSpPr/>
          <p:nvPr/>
        </p:nvSpPr>
        <p:spPr>
          <a:xfrm>
            <a:off x="3976100" y="0"/>
            <a:ext cx="82159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0" rIns="182880" bIns="0" rtlCol="0" anchor="ctr" anchorCtr="0">
            <a:noAutofit/>
          </a:bodyPr>
          <a:lstStyle/>
          <a:p>
            <a:pPr>
              <a:lnSpc>
                <a:spcPct val="90000"/>
              </a:lnSpc>
              <a:spcAft>
                <a:spcPts val="3600"/>
              </a:spcAft>
            </a:pPr>
            <a:r>
              <a:rPr lang="en-US" sz="3200" b="1">
                <a:solidFill>
                  <a:schemeClr val="bg1"/>
                </a:solidFill>
                <a:latin typeface="Arial" panose="020B0604020202020204" pitchFamily="34" charset="0"/>
                <a:cs typeface="Arial" panose="020B0604020202020204" pitchFamily="34" charset="0"/>
              </a:rPr>
              <a:t>Our </a:t>
            </a:r>
            <a:br>
              <a:rPr lang="en-US" sz="3200" b="1">
                <a:solidFill>
                  <a:schemeClr val="bg1"/>
                </a:solidFill>
                <a:latin typeface="Arial" panose="020B0604020202020204" pitchFamily="34" charset="0"/>
                <a:cs typeface="Arial" panose="020B0604020202020204" pitchFamily="34" charset="0"/>
              </a:rPr>
            </a:br>
            <a:r>
              <a:rPr lang="en-US" sz="3200" b="1">
                <a:solidFill>
                  <a:schemeClr val="bg1"/>
                </a:solidFill>
                <a:latin typeface="Arial" panose="020B0604020202020204" pitchFamily="34" charset="0"/>
                <a:cs typeface="Arial" panose="020B0604020202020204" pitchFamily="34" charset="0"/>
              </a:rPr>
              <a:t>Purpose</a:t>
            </a:r>
          </a:p>
        </p:txBody>
      </p:sp>
      <p:sp>
        <p:nvSpPr>
          <p:cNvPr id="19" name="Rectangle 18">
            <a:extLst>
              <a:ext uri="{FF2B5EF4-FFF2-40B4-BE49-F238E27FC236}">
                <a16:creationId xmlns:a16="http://schemas.microsoft.com/office/drawing/2014/main" id="{C2077D68-06B3-B047-9A07-9DE33101AFEE}"/>
              </a:ext>
            </a:extLst>
          </p:cNvPr>
          <p:cNvSpPr/>
          <p:nvPr/>
        </p:nvSpPr>
        <p:spPr>
          <a:xfrm>
            <a:off x="3976099" y="2286000"/>
            <a:ext cx="8215901" cy="2347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0" rIns="182880" bIns="0" rtlCol="0" anchor="ctr" anchorCtr="0">
            <a:noAutofit/>
          </a:bodyPr>
          <a:lstStyle/>
          <a:p>
            <a:pPr>
              <a:lnSpc>
                <a:spcPct val="90000"/>
              </a:lnSpc>
              <a:spcAft>
                <a:spcPts val="3600"/>
              </a:spcAft>
            </a:pPr>
            <a:r>
              <a:rPr lang="en-US" sz="3200" b="1">
                <a:solidFill>
                  <a:schemeClr val="bg1"/>
                </a:solidFill>
                <a:latin typeface="Arial" panose="020B0604020202020204" pitchFamily="34" charset="0"/>
                <a:cs typeface="Arial" panose="020B0604020202020204" pitchFamily="34" charset="0"/>
              </a:rPr>
              <a:t>Our </a:t>
            </a:r>
            <a:br>
              <a:rPr lang="en-US" sz="3200" b="1">
                <a:solidFill>
                  <a:schemeClr val="bg1"/>
                </a:solidFill>
                <a:latin typeface="Arial" panose="020B0604020202020204" pitchFamily="34" charset="0"/>
                <a:cs typeface="Arial" panose="020B0604020202020204" pitchFamily="34" charset="0"/>
              </a:rPr>
            </a:br>
            <a:r>
              <a:rPr lang="en-US" sz="3200" b="1">
                <a:solidFill>
                  <a:schemeClr val="bg1"/>
                </a:solidFill>
                <a:latin typeface="Arial" panose="020B0604020202020204" pitchFamily="34" charset="0"/>
                <a:cs typeface="Arial" panose="020B0604020202020204" pitchFamily="34" charset="0"/>
              </a:rPr>
              <a:t>Values</a:t>
            </a:r>
          </a:p>
        </p:txBody>
      </p:sp>
      <p:sp>
        <p:nvSpPr>
          <p:cNvPr id="20" name="Rectangle 19">
            <a:extLst>
              <a:ext uri="{FF2B5EF4-FFF2-40B4-BE49-F238E27FC236}">
                <a16:creationId xmlns:a16="http://schemas.microsoft.com/office/drawing/2014/main" id="{45359ADE-7BB3-D049-AAC5-6571560BAAA4}"/>
              </a:ext>
            </a:extLst>
          </p:cNvPr>
          <p:cNvSpPr/>
          <p:nvPr/>
        </p:nvSpPr>
        <p:spPr>
          <a:xfrm>
            <a:off x="3976100" y="4599715"/>
            <a:ext cx="82159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0" rIns="182880" bIns="0" rtlCol="0" anchor="ctr" anchorCtr="0">
            <a:noAutofit/>
          </a:bodyPr>
          <a:lstStyle/>
          <a:p>
            <a:pPr>
              <a:lnSpc>
                <a:spcPct val="90000"/>
              </a:lnSpc>
              <a:spcAft>
                <a:spcPts val="3600"/>
              </a:spcAft>
            </a:pPr>
            <a:r>
              <a:rPr lang="en-US" sz="3200" b="1">
                <a:solidFill>
                  <a:schemeClr val="bg1"/>
                </a:solidFill>
                <a:latin typeface="Arial" panose="020B0604020202020204" pitchFamily="34" charset="0"/>
                <a:cs typeface="Arial" panose="020B0604020202020204" pitchFamily="34" charset="0"/>
              </a:rPr>
              <a:t>Our </a:t>
            </a:r>
            <a:br>
              <a:rPr lang="en-US" sz="3200" b="1">
                <a:solidFill>
                  <a:schemeClr val="bg1"/>
                </a:solidFill>
                <a:latin typeface="Arial" panose="020B0604020202020204" pitchFamily="34" charset="0"/>
                <a:cs typeface="Arial" panose="020B0604020202020204" pitchFamily="34" charset="0"/>
              </a:rPr>
            </a:br>
            <a:r>
              <a:rPr lang="en-US" sz="3200" b="1">
                <a:solidFill>
                  <a:schemeClr val="bg1"/>
                </a:solidFill>
                <a:latin typeface="Arial" panose="020B0604020202020204" pitchFamily="34" charset="0"/>
                <a:cs typeface="Arial" panose="020B0604020202020204" pitchFamily="34" charset="0"/>
              </a:rPr>
              <a:t>Goal</a:t>
            </a:r>
            <a:endParaRPr lang="en-US" sz="2000" b="1">
              <a:solidFill>
                <a:schemeClr val="bg1"/>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77653CA0-A406-8645-A6A2-22A21208934C}"/>
              </a:ext>
            </a:extLst>
          </p:cNvPr>
          <p:cNvSpPr/>
          <p:nvPr/>
        </p:nvSpPr>
        <p:spPr>
          <a:xfrm>
            <a:off x="6454598" y="0"/>
            <a:ext cx="5737401" cy="2303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82880" bIns="0" rtlCol="0" anchor="ctr" anchorCtr="0">
            <a:noAutofit/>
          </a:bodyPr>
          <a:lstStyle/>
          <a:p>
            <a:pPr>
              <a:spcAft>
                <a:spcPts val="400"/>
              </a:spcAft>
            </a:pPr>
            <a:r>
              <a:rPr lang="en-US">
                <a:solidFill>
                  <a:schemeClr val="bg1"/>
                </a:solidFill>
                <a:latin typeface="Arial" panose="020B0604020202020204" pitchFamily="34" charset="0"/>
                <a:cs typeface="Arial" panose="020B0604020202020204" pitchFamily="34" charset="0"/>
              </a:rPr>
              <a:t>We embrace challenges to make lasting contributions.</a:t>
            </a:r>
            <a:endParaRPr lang="en-US" sz="2800" b="1">
              <a:solidFill>
                <a:schemeClr val="bg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A66C7A84-34AD-C34F-B929-4B411676B14E}"/>
              </a:ext>
            </a:extLst>
          </p:cNvPr>
          <p:cNvSpPr/>
          <p:nvPr/>
        </p:nvSpPr>
        <p:spPr>
          <a:xfrm>
            <a:off x="6454600" y="2303145"/>
            <a:ext cx="5737400" cy="228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82880" bIns="0" rtlCol="0" anchor="ctr" anchorCtr="0">
            <a:noAutofit/>
          </a:bodyPr>
          <a:lstStyle/>
          <a:p>
            <a:pPr marL="0" lvl="1">
              <a:spcAft>
                <a:spcPts val="400"/>
              </a:spcAft>
              <a:defRPr/>
            </a:pPr>
            <a:r>
              <a:rPr lang="en-US">
                <a:solidFill>
                  <a:schemeClr val="bg1"/>
                </a:solidFill>
                <a:latin typeface="Arial" panose="020B0604020202020204" pitchFamily="34" charset="0"/>
                <a:cs typeface="Arial" panose="020B0604020202020204" pitchFamily="34" charset="0"/>
              </a:rPr>
              <a:t>We are passionate about what we do.</a:t>
            </a:r>
          </a:p>
          <a:p>
            <a:pPr marL="0" lvl="1">
              <a:spcAft>
                <a:spcPts val="400"/>
              </a:spcAft>
              <a:defRPr/>
            </a:pPr>
            <a:r>
              <a:rPr lang="en-US">
                <a:solidFill>
                  <a:schemeClr val="bg1"/>
                </a:solidFill>
                <a:latin typeface="Arial" panose="020B0604020202020204" pitchFamily="34" charset="0"/>
                <a:cs typeface="Arial" panose="020B0604020202020204" pitchFamily="34" charset="0"/>
              </a:rPr>
              <a:t>We see opportunity where others focus on risk.</a:t>
            </a:r>
          </a:p>
          <a:p>
            <a:pPr marL="0" lvl="1">
              <a:spcAft>
                <a:spcPts val="400"/>
              </a:spcAft>
              <a:defRPr/>
            </a:pPr>
            <a:r>
              <a:rPr lang="en-US">
                <a:solidFill>
                  <a:schemeClr val="bg1"/>
                </a:solidFill>
                <a:latin typeface="Arial" panose="020B0604020202020204" pitchFamily="34" charset="0"/>
                <a:cs typeface="Arial" panose="020B0604020202020204" pitchFamily="34" charset="0"/>
              </a:rPr>
              <a:t>We look beyond the obvious to solve the real problem.</a:t>
            </a:r>
          </a:p>
          <a:p>
            <a:pPr marL="0" lvl="1">
              <a:spcAft>
                <a:spcPts val="400"/>
              </a:spcAft>
              <a:defRPr/>
            </a:pPr>
            <a:r>
              <a:rPr lang="en-US">
                <a:solidFill>
                  <a:schemeClr val="bg1"/>
                </a:solidFill>
                <a:latin typeface="Arial" panose="020B0604020202020204" pitchFamily="34" charset="0"/>
                <a:cs typeface="Arial" panose="020B0604020202020204" pitchFamily="34" charset="0"/>
              </a:rPr>
              <a:t>We challenge people to grow.</a:t>
            </a:r>
            <a:endParaRPr lang="en-US" sz="2800" b="1">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B415326-5DF7-A84D-826E-4EFC7E3EAE4B}"/>
              </a:ext>
            </a:extLst>
          </p:cNvPr>
          <p:cNvSpPr/>
          <p:nvPr/>
        </p:nvSpPr>
        <p:spPr>
          <a:xfrm>
            <a:off x="6458184" y="4649751"/>
            <a:ext cx="5733816" cy="2209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82880" bIns="0" rtlCol="0" anchor="ctr" anchorCtr="0">
            <a:noAutofit/>
          </a:bodyPr>
          <a:lstStyle/>
          <a:p>
            <a:pPr>
              <a:spcAft>
                <a:spcPts val="400"/>
              </a:spcAft>
            </a:pPr>
            <a:r>
              <a:rPr lang="en-US">
                <a:solidFill>
                  <a:schemeClr val="bg1"/>
                </a:solidFill>
                <a:latin typeface="Arial" panose="020B0604020202020204" pitchFamily="34" charset="0"/>
                <a:cs typeface="Arial" panose="020B0604020202020204" pitchFamily="34" charset="0"/>
              </a:rPr>
              <a:t>To be the global driver of change and innovation in </a:t>
            </a:r>
            <a:br>
              <a:rPr lang="en-US">
                <a:solidFill>
                  <a:schemeClr val="bg1"/>
                </a:solidFill>
                <a:latin typeface="Arial" panose="020B0604020202020204" pitchFamily="34" charset="0"/>
                <a:cs typeface="Arial" panose="020B0604020202020204" pitchFamily="34" charset="0"/>
              </a:rPr>
            </a:br>
            <a:r>
              <a:rPr lang="en-US">
                <a:solidFill>
                  <a:schemeClr val="bg1"/>
                </a:solidFill>
                <a:latin typeface="Arial" panose="020B0604020202020204" pitchFamily="34" charset="0"/>
                <a:cs typeface="Arial" panose="020B0604020202020204" pitchFamily="34" charset="0"/>
              </a:rPr>
              <a:t>our industry.</a:t>
            </a:r>
          </a:p>
        </p:txBody>
      </p:sp>
      <p:sp>
        <p:nvSpPr>
          <p:cNvPr id="16" name="Rectangle 15">
            <a:extLst>
              <a:ext uri="{FF2B5EF4-FFF2-40B4-BE49-F238E27FC236}">
                <a16:creationId xmlns:a16="http://schemas.microsoft.com/office/drawing/2014/main" id="{3D00BAAD-2FE7-E541-A429-4EBC66B3A6E2}"/>
              </a:ext>
            </a:extLst>
          </p:cNvPr>
          <p:cNvSpPr/>
          <p:nvPr/>
        </p:nvSpPr>
        <p:spPr>
          <a:xfrm>
            <a:off x="684724" y="2478024"/>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679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E90B101-F40E-344A-A194-61E5CAD12E65}"/>
              </a:ext>
            </a:extLst>
          </p:cNvPr>
          <p:cNvSpPr/>
          <p:nvPr/>
        </p:nvSpPr>
        <p:spPr>
          <a:xfrm>
            <a:off x="4411663" y="0"/>
            <a:ext cx="7780337" cy="6858000"/>
          </a:xfrm>
          <a:prstGeom prst="rect">
            <a:avLst/>
          </a:prstGeom>
          <a:solidFill>
            <a:schemeClr val="accent1"/>
          </a:solidFill>
        </p:spPr>
        <p:txBody>
          <a:bodyPr wrap="square" lIns="0" tIns="0" rIns="0" bIns="0" numCol="2" spcCol="274320" anchor="ctr">
            <a:noAutofit/>
          </a:bodyPr>
          <a:lstStyle/>
          <a:p>
            <a:pPr>
              <a:spcAft>
                <a:spcPts val="500"/>
              </a:spcAft>
            </a:pPr>
            <a:endParaRPr lang="en-US" cap="all" spc="100">
              <a:solidFill>
                <a:schemeClr val="bg1"/>
              </a:solidFill>
            </a:endParaRPr>
          </a:p>
        </p:txBody>
      </p:sp>
      <p:sp>
        <p:nvSpPr>
          <p:cNvPr id="9" name="Title 8">
            <a:extLst>
              <a:ext uri="{FF2B5EF4-FFF2-40B4-BE49-F238E27FC236}">
                <a16:creationId xmlns:a16="http://schemas.microsoft.com/office/drawing/2014/main" id="{273DC6E7-498C-7C46-8143-358356B3CCD7}"/>
              </a:ext>
            </a:extLst>
          </p:cNvPr>
          <p:cNvSpPr>
            <a:spLocks noGrp="1"/>
          </p:cNvSpPr>
          <p:nvPr>
            <p:ph type="title"/>
          </p:nvPr>
        </p:nvSpPr>
        <p:spPr/>
        <p:txBody>
          <a:bodyPr/>
          <a:lstStyle/>
          <a:p>
            <a:r>
              <a:rPr lang="en-US"/>
              <a:t>ENGINEERING solutions</a:t>
            </a:r>
          </a:p>
        </p:txBody>
      </p:sp>
      <p:sp>
        <p:nvSpPr>
          <p:cNvPr id="11" name="Rectangle 10">
            <a:extLst>
              <a:ext uri="{FF2B5EF4-FFF2-40B4-BE49-F238E27FC236}">
                <a16:creationId xmlns:a16="http://schemas.microsoft.com/office/drawing/2014/main" id="{71AB28F8-D331-5D4B-B928-F50ADAAEBD49}"/>
              </a:ext>
            </a:extLst>
          </p:cNvPr>
          <p:cNvSpPr/>
          <p:nvPr/>
        </p:nvSpPr>
        <p:spPr>
          <a:xfrm>
            <a:off x="685800" y="4073419"/>
            <a:ext cx="3378200" cy="965807"/>
          </a:xfrm>
          <a:prstGeom prst="rect">
            <a:avLst/>
          </a:prstGeom>
        </p:spPr>
        <p:txBody>
          <a:bodyPr lIns="0" tIns="91440" rIns="0" bIns="0">
            <a:noAutofit/>
          </a:bodyPr>
          <a:lstStyle/>
          <a:p>
            <a:pPr marL="11113" lvl="1">
              <a:spcAft>
                <a:spcPts val="400"/>
              </a:spcAft>
              <a:defRPr/>
            </a:pPr>
            <a:endParaRPr lang="en-US">
              <a:latin typeface="Franklin Gothic Book" panose="020B0503020102020204" pitchFamily="34" charset="0"/>
            </a:endParaRPr>
          </a:p>
        </p:txBody>
      </p:sp>
      <p:sp>
        <p:nvSpPr>
          <p:cNvPr id="13" name="Rectangle 12">
            <a:extLst>
              <a:ext uri="{FF2B5EF4-FFF2-40B4-BE49-F238E27FC236}">
                <a16:creationId xmlns:a16="http://schemas.microsoft.com/office/drawing/2014/main" id="{FA34178B-AA91-0B4E-8401-AE4FEC4CD978}"/>
              </a:ext>
            </a:extLst>
          </p:cNvPr>
          <p:cNvSpPr/>
          <p:nvPr/>
        </p:nvSpPr>
        <p:spPr>
          <a:xfrm>
            <a:off x="4411663" y="4073419"/>
            <a:ext cx="3378200" cy="965807"/>
          </a:xfrm>
          <a:prstGeom prst="rect">
            <a:avLst/>
          </a:prstGeom>
        </p:spPr>
        <p:txBody>
          <a:bodyPr lIns="0" tIns="91440" rIns="0" bIns="0">
            <a:noAutofit/>
          </a:bodyPr>
          <a:lstStyle/>
          <a:p>
            <a:pPr marL="11113" lvl="1">
              <a:spcAft>
                <a:spcPts val="400"/>
              </a:spcAft>
              <a:defRPr/>
            </a:pPr>
            <a:endParaRPr lang="en-US">
              <a:latin typeface="Franklin Gothic Book" panose="020B0503020102020204" pitchFamily="34" charset="0"/>
            </a:endParaRPr>
          </a:p>
        </p:txBody>
      </p:sp>
      <p:sp>
        <p:nvSpPr>
          <p:cNvPr id="25" name="Rectangle 24">
            <a:extLst>
              <a:ext uri="{FF2B5EF4-FFF2-40B4-BE49-F238E27FC236}">
                <a16:creationId xmlns:a16="http://schemas.microsoft.com/office/drawing/2014/main" id="{946BACAA-8FC4-1F4E-84B2-964D68D0DB00}"/>
              </a:ext>
            </a:extLst>
          </p:cNvPr>
          <p:cNvSpPr/>
          <p:nvPr/>
        </p:nvSpPr>
        <p:spPr>
          <a:xfrm>
            <a:off x="5038354" y="1242605"/>
            <a:ext cx="6726925" cy="4943761"/>
          </a:xfrm>
          <a:prstGeom prst="rect">
            <a:avLst/>
          </a:prstGeom>
          <a:noFill/>
        </p:spPr>
        <p:txBody>
          <a:bodyPr wrap="square" lIns="0" tIns="0" rIns="0" bIns="0" numCol="2" spcCol="274320" anchor="ctr">
            <a:noAutofit/>
          </a:bodyPr>
          <a:lstStyle/>
          <a:p>
            <a:pPr>
              <a:spcAft>
                <a:spcPts val="500"/>
              </a:spcAft>
            </a:pPr>
            <a:r>
              <a:rPr lang="en-US">
                <a:solidFill>
                  <a:schemeClr val="accent3"/>
                </a:solidFill>
              </a:rPr>
              <a:t>Acoustics, Noise &amp; Vibration</a:t>
            </a:r>
          </a:p>
          <a:p>
            <a:pPr>
              <a:spcAft>
                <a:spcPts val="500"/>
              </a:spcAft>
            </a:pPr>
            <a:r>
              <a:rPr lang="en-US" b="1">
                <a:solidFill>
                  <a:schemeClr val="bg1"/>
                </a:solidFill>
              </a:rPr>
              <a:t>Aviation</a:t>
            </a:r>
          </a:p>
          <a:p>
            <a:pPr>
              <a:spcAft>
                <a:spcPts val="500"/>
              </a:spcAft>
            </a:pPr>
            <a:r>
              <a:rPr lang="en-US">
                <a:solidFill>
                  <a:schemeClr val="accent3"/>
                </a:solidFill>
              </a:rPr>
              <a:t>Commercial &amp; Residential</a:t>
            </a:r>
          </a:p>
          <a:p>
            <a:pPr>
              <a:spcAft>
                <a:spcPts val="500"/>
              </a:spcAft>
            </a:pPr>
            <a:r>
              <a:rPr lang="en-US">
                <a:solidFill>
                  <a:schemeClr val="accent3"/>
                </a:solidFill>
              </a:rPr>
              <a:t>Construction Engineering</a:t>
            </a:r>
          </a:p>
          <a:p>
            <a:pPr>
              <a:spcAft>
                <a:spcPts val="500"/>
              </a:spcAft>
            </a:pPr>
            <a:r>
              <a:rPr lang="en-US">
                <a:solidFill>
                  <a:schemeClr val="accent3"/>
                </a:solidFill>
              </a:rPr>
              <a:t>Critical Facilities</a:t>
            </a:r>
          </a:p>
          <a:p>
            <a:pPr>
              <a:spcAft>
                <a:spcPts val="500"/>
              </a:spcAft>
            </a:pPr>
            <a:r>
              <a:rPr lang="en-US">
                <a:solidFill>
                  <a:schemeClr val="accent3"/>
                </a:solidFill>
              </a:rPr>
              <a:t>Cultural &amp; Community</a:t>
            </a:r>
          </a:p>
          <a:p>
            <a:pPr>
              <a:spcAft>
                <a:spcPts val="500"/>
              </a:spcAft>
            </a:pPr>
            <a:r>
              <a:rPr lang="en-US">
                <a:solidFill>
                  <a:schemeClr val="accent3"/>
                </a:solidFill>
              </a:rPr>
              <a:t>Defense</a:t>
            </a:r>
          </a:p>
          <a:p>
            <a:pPr>
              <a:spcAft>
                <a:spcPts val="500"/>
              </a:spcAft>
            </a:pPr>
            <a:r>
              <a:rPr lang="en-US">
                <a:solidFill>
                  <a:schemeClr val="accent3"/>
                </a:solidFill>
              </a:rPr>
              <a:t>Education</a:t>
            </a:r>
          </a:p>
          <a:p>
            <a:pPr>
              <a:spcAft>
                <a:spcPts val="500"/>
              </a:spcAft>
            </a:pPr>
            <a:r>
              <a:rPr lang="en-US">
                <a:solidFill>
                  <a:schemeClr val="accent3"/>
                </a:solidFill>
              </a:rPr>
              <a:t>Energy</a:t>
            </a:r>
          </a:p>
          <a:p>
            <a:pPr>
              <a:spcAft>
                <a:spcPts val="500"/>
              </a:spcAft>
            </a:pPr>
            <a:r>
              <a:rPr lang="en-US">
                <a:solidFill>
                  <a:schemeClr val="accent3"/>
                </a:solidFill>
              </a:rPr>
              <a:t>Façades</a:t>
            </a:r>
          </a:p>
          <a:p>
            <a:pPr>
              <a:spcAft>
                <a:spcPts val="500"/>
              </a:spcAft>
            </a:pPr>
            <a:r>
              <a:rPr lang="en-US">
                <a:solidFill>
                  <a:schemeClr val="accent3"/>
                </a:solidFill>
              </a:rPr>
              <a:t>Forensics &amp; Investigations</a:t>
            </a:r>
          </a:p>
          <a:p>
            <a:pPr>
              <a:spcAft>
                <a:spcPts val="500"/>
              </a:spcAft>
            </a:pPr>
            <a:r>
              <a:rPr lang="en-US">
                <a:solidFill>
                  <a:schemeClr val="accent3"/>
                </a:solidFill>
              </a:rPr>
              <a:t>Government</a:t>
            </a:r>
          </a:p>
          <a:p>
            <a:pPr>
              <a:spcAft>
                <a:spcPts val="500"/>
              </a:spcAft>
            </a:pPr>
            <a:r>
              <a:rPr lang="en-US">
                <a:solidFill>
                  <a:schemeClr val="accent3"/>
                </a:solidFill>
              </a:rPr>
              <a:t>Healthcare &amp; Research</a:t>
            </a:r>
          </a:p>
          <a:p>
            <a:pPr>
              <a:spcAft>
                <a:spcPts val="500"/>
              </a:spcAft>
            </a:pPr>
            <a:endParaRPr lang="en-US">
              <a:solidFill>
                <a:schemeClr val="accent3"/>
              </a:solidFill>
            </a:endParaRPr>
          </a:p>
          <a:p>
            <a:pPr>
              <a:spcAft>
                <a:spcPts val="500"/>
              </a:spcAft>
            </a:pPr>
            <a:r>
              <a:rPr lang="en-US">
                <a:solidFill>
                  <a:schemeClr val="accent3"/>
                </a:solidFill>
              </a:rPr>
              <a:t>Hospitality &amp; Gaming</a:t>
            </a:r>
          </a:p>
          <a:p>
            <a:pPr>
              <a:spcAft>
                <a:spcPts val="500"/>
              </a:spcAft>
            </a:pPr>
            <a:r>
              <a:rPr lang="en-US">
                <a:solidFill>
                  <a:schemeClr val="accent3"/>
                </a:solidFill>
              </a:rPr>
              <a:t>Insurance</a:t>
            </a:r>
          </a:p>
          <a:p>
            <a:pPr>
              <a:spcAft>
                <a:spcPts val="500"/>
              </a:spcAft>
            </a:pPr>
            <a:r>
              <a:rPr lang="en-US" b="1">
                <a:solidFill>
                  <a:schemeClr val="bg1"/>
                </a:solidFill>
              </a:rPr>
              <a:t>Life Sciences</a:t>
            </a:r>
          </a:p>
          <a:p>
            <a:pPr>
              <a:spcAft>
                <a:spcPts val="500"/>
              </a:spcAft>
            </a:pPr>
            <a:r>
              <a:rPr lang="en-US">
                <a:solidFill>
                  <a:schemeClr val="accent3"/>
                </a:solidFill>
              </a:rPr>
              <a:t>Protective Design &amp; Security</a:t>
            </a:r>
          </a:p>
          <a:p>
            <a:pPr>
              <a:spcAft>
                <a:spcPts val="500"/>
              </a:spcAft>
            </a:pPr>
            <a:r>
              <a:rPr lang="en-US">
                <a:solidFill>
                  <a:schemeClr val="accent3"/>
                </a:solidFill>
              </a:rPr>
              <a:t>Resilience</a:t>
            </a:r>
          </a:p>
          <a:p>
            <a:pPr>
              <a:spcAft>
                <a:spcPts val="500"/>
              </a:spcAft>
            </a:pPr>
            <a:r>
              <a:rPr lang="en-US">
                <a:solidFill>
                  <a:schemeClr val="accent3"/>
                </a:solidFill>
              </a:rPr>
              <a:t>Restoration &amp; Renewal</a:t>
            </a:r>
          </a:p>
          <a:p>
            <a:pPr>
              <a:spcAft>
                <a:spcPts val="500"/>
              </a:spcAft>
            </a:pPr>
            <a:r>
              <a:rPr lang="en-US" b="1">
                <a:solidFill>
                  <a:schemeClr val="bg1"/>
                </a:solidFill>
              </a:rPr>
              <a:t>Special Structures</a:t>
            </a:r>
          </a:p>
          <a:p>
            <a:pPr>
              <a:spcAft>
                <a:spcPts val="500"/>
              </a:spcAft>
            </a:pPr>
            <a:r>
              <a:rPr lang="en-US">
                <a:solidFill>
                  <a:schemeClr val="accent3"/>
                </a:solidFill>
              </a:rPr>
              <a:t>Sports &amp; Public Assembly</a:t>
            </a:r>
          </a:p>
          <a:p>
            <a:pPr>
              <a:spcAft>
                <a:spcPts val="500"/>
              </a:spcAft>
            </a:pPr>
            <a:r>
              <a:rPr lang="en-US">
                <a:solidFill>
                  <a:schemeClr val="accent3"/>
                </a:solidFill>
              </a:rPr>
              <a:t>Structural Design</a:t>
            </a:r>
          </a:p>
          <a:p>
            <a:pPr>
              <a:spcAft>
                <a:spcPts val="500"/>
              </a:spcAft>
            </a:pPr>
            <a:r>
              <a:rPr lang="en-US">
                <a:solidFill>
                  <a:schemeClr val="accent3"/>
                </a:solidFill>
              </a:rPr>
              <a:t>Sustainability</a:t>
            </a:r>
          </a:p>
          <a:p>
            <a:pPr>
              <a:spcAft>
                <a:spcPts val="500"/>
              </a:spcAft>
            </a:pPr>
            <a:r>
              <a:rPr lang="en-US">
                <a:solidFill>
                  <a:schemeClr val="accent3"/>
                </a:solidFill>
              </a:rPr>
              <a:t>Tall &amp; Supertall Buildings</a:t>
            </a:r>
          </a:p>
          <a:p>
            <a:pPr>
              <a:spcAft>
                <a:spcPts val="500"/>
              </a:spcAft>
            </a:pPr>
            <a:r>
              <a:rPr lang="en-US">
                <a:solidFill>
                  <a:schemeClr val="accent3"/>
                </a:solidFill>
              </a:rPr>
              <a:t>Transportation/Infrastructure</a:t>
            </a:r>
          </a:p>
        </p:txBody>
      </p:sp>
      <p:sp>
        <p:nvSpPr>
          <p:cNvPr id="15" name="Triangle 14">
            <a:extLst>
              <a:ext uri="{FF2B5EF4-FFF2-40B4-BE49-F238E27FC236}">
                <a16:creationId xmlns:a16="http://schemas.microsoft.com/office/drawing/2014/main" id="{0C7E8A0B-06EF-9243-B28B-ADA8C4F42196}"/>
              </a:ext>
            </a:extLst>
          </p:cNvPr>
          <p:cNvSpPr/>
          <p:nvPr/>
        </p:nvSpPr>
        <p:spPr>
          <a:xfrm rot="5400000">
            <a:off x="4733780" y="1742414"/>
            <a:ext cx="196184" cy="169124"/>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7714479-22EE-D24B-8CE2-A72CD2AD0FD6}"/>
              </a:ext>
            </a:extLst>
          </p:cNvPr>
          <p:cNvSpPr/>
          <p:nvPr/>
        </p:nvSpPr>
        <p:spPr>
          <a:xfrm rot="5400000">
            <a:off x="8205074" y="2085135"/>
            <a:ext cx="196184" cy="169124"/>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riangle 23">
            <a:extLst>
              <a:ext uri="{FF2B5EF4-FFF2-40B4-BE49-F238E27FC236}">
                <a16:creationId xmlns:a16="http://schemas.microsoft.com/office/drawing/2014/main" id="{7FDBB126-EEE0-D845-A892-98BAEA1660AA}"/>
              </a:ext>
            </a:extLst>
          </p:cNvPr>
          <p:cNvSpPr/>
          <p:nvPr/>
        </p:nvSpPr>
        <p:spPr>
          <a:xfrm rot="5400000">
            <a:off x="8205074" y="3436833"/>
            <a:ext cx="196184" cy="169124"/>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7F0D6D4-5639-284F-AAEF-815AAE7B32BA}"/>
              </a:ext>
            </a:extLst>
          </p:cNvPr>
          <p:cNvSpPr/>
          <p:nvPr/>
        </p:nvSpPr>
        <p:spPr>
          <a:xfrm>
            <a:off x="684724" y="2478024"/>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93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E5DC4-9F52-6B41-A978-549A7BF17E27}"/>
              </a:ext>
            </a:extLst>
          </p:cNvPr>
          <p:cNvSpPr>
            <a:spLocks noGrp="1"/>
          </p:cNvSpPr>
          <p:nvPr>
            <p:ph type="title"/>
          </p:nvPr>
        </p:nvSpPr>
        <p:spPr>
          <a:xfrm>
            <a:off x="685800" y="457200"/>
            <a:ext cx="10820400" cy="571500"/>
          </a:xfrm>
        </p:spPr>
        <p:txBody>
          <a:bodyPr/>
          <a:lstStyle/>
          <a:p>
            <a:r>
              <a:rPr lang="en-US"/>
              <a:t>Agenda</a:t>
            </a:r>
          </a:p>
        </p:txBody>
      </p:sp>
      <p:sp>
        <p:nvSpPr>
          <p:cNvPr id="3" name="Text Placeholder 2">
            <a:extLst>
              <a:ext uri="{FF2B5EF4-FFF2-40B4-BE49-F238E27FC236}">
                <a16:creationId xmlns:a16="http://schemas.microsoft.com/office/drawing/2014/main" id="{DB25F35B-2DD8-CA4C-8FAA-ED991F1A41E4}"/>
              </a:ext>
            </a:extLst>
          </p:cNvPr>
          <p:cNvSpPr>
            <a:spLocks noGrp="1"/>
          </p:cNvSpPr>
          <p:nvPr>
            <p:ph type="body" sz="quarter" idx="10"/>
          </p:nvPr>
        </p:nvSpPr>
        <p:spPr/>
        <p:txBody>
          <a:bodyPr/>
          <a:lstStyle/>
          <a:p>
            <a:pPr marL="468313" indent="-457200">
              <a:buFont typeface="+mj-lt"/>
              <a:buAutoNum type="arabicPeriod"/>
            </a:pPr>
            <a:r>
              <a:rPr lang="en-US"/>
              <a:t>Ideal length of bulleted text is one line </a:t>
            </a:r>
          </a:p>
          <a:p>
            <a:pPr marL="468313" indent="-457200">
              <a:buFont typeface="+mj-lt"/>
              <a:buAutoNum type="arabicPeriod"/>
            </a:pPr>
            <a:r>
              <a:rPr lang="en-US">
                <a:solidFill>
                  <a:schemeClr val="accent2"/>
                </a:solidFill>
              </a:rPr>
              <a:t>Lorem ipsum.</a:t>
            </a:r>
          </a:p>
          <a:p>
            <a:pPr marL="468313" indent="-457200">
              <a:buFont typeface="+mj-lt"/>
              <a:buAutoNum type="arabicPeriod"/>
            </a:pPr>
            <a:r>
              <a:rPr lang="en-US">
                <a:solidFill>
                  <a:schemeClr val="accent2"/>
                </a:solidFill>
              </a:rPr>
              <a:t>Lorem ipsum. </a:t>
            </a:r>
          </a:p>
          <a:p>
            <a:pPr marL="468313" indent="-457200">
              <a:buFont typeface="+mj-lt"/>
              <a:buAutoNum type="arabicPeriod"/>
            </a:pPr>
            <a:r>
              <a:rPr lang="en-US">
                <a:solidFill>
                  <a:schemeClr val="accent2"/>
                </a:solidFill>
              </a:rPr>
              <a:t>Lorem ipsum. </a:t>
            </a:r>
          </a:p>
          <a:p>
            <a:pPr marL="468313" indent="-457200">
              <a:buFont typeface="+mj-lt"/>
              <a:buAutoNum type="arabicPeriod"/>
            </a:pPr>
            <a:r>
              <a:rPr lang="en-US">
                <a:solidFill>
                  <a:schemeClr val="accent2"/>
                </a:solidFill>
              </a:rPr>
              <a:t>Lorem ipsum. </a:t>
            </a:r>
          </a:p>
          <a:p>
            <a:pPr marL="468313" indent="-457200">
              <a:buFont typeface="+mj-lt"/>
              <a:buAutoNum type="arabicPeriod"/>
            </a:pPr>
            <a:endParaRPr lang="en-US"/>
          </a:p>
        </p:txBody>
      </p:sp>
      <p:sp>
        <p:nvSpPr>
          <p:cNvPr id="4" name="Rectangle 3">
            <a:extLst>
              <a:ext uri="{FF2B5EF4-FFF2-40B4-BE49-F238E27FC236}">
                <a16:creationId xmlns:a16="http://schemas.microsoft.com/office/drawing/2014/main" id="{4863362E-5359-E74D-B874-24E4745A8BD5}"/>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7854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4BBF-1698-9A4B-B217-479E4F9238F4}"/>
              </a:ext>
            </a:extLst>
          </p:cNvPr>
          <p:cNvSpPr>
            <a:spLocks noGrp="1"/>
          </p:cNvSpPr>
          <p:nvPr>
            <p:ph type="sldNum" sz="quarter" idx="12"/>
          </p:nvPr>
        </p:nvSpPr>
        <p:spPr/>
        <p:txBody>
          <a:bodyPr/>
          <a:lstStyle/>
          <a:p>
            <a:fld id="{F98463DB-7B07-6943-80E3-B9A8273C7E22}" type="slidenum">
              <a:rPr lang="en-US" smtClean="0"/>
              <a:pPr/>
              <a:t>76</a:t>
            </a:fld>
            <a:endParaRPr lang="en-US"/>
          </a:p>
        </p:txBody>
      </p:sp>
      <p:sp>
        <p:nvSpPr>
          <p:cNvPr id="8" name="Title 7">
            <a:extLst>
              <a:ext uri="{FF2B5EF4-FFF2-40B4-BE49-F238E27FC236}">
                <a16:creationId xmlns:a16="http://schemas.microsoft.com/office/drawing/2014/main" id="{30B3F196-F4A6-1747-BE2D-EFD7E8EA41FB}"/>
              </a:ext>
            </a:extLst>
          </p:cNvPr>
          <p:cNvSpPr>
            <a:spLocks noGrp="1"/>
          </p:cNvSpPr>
          <p:nvPr>
            <p:ph type="title"/>
          </p:nvPr>
        </p:nvSpPr>
        <p:spPr/>
        <p:txBody>
          <a:bodyPr/>
          <a:lstStyle/>
          <a:p>
            <a:r>
              <a:rPr lang="en-US"/>
              <a:t>INNOVATION OUTPUT</a:t>
            </a:r>
          </a:p>
        </p:txBody>
      </p:sp>
      <p:sp>
        <p:nvSpPr>
          <p:cNvPr id="22" name="Rectangle 21">
            <a:extLst>
              <a:ext uri="{FF2B5EF4-FFF2-40B4-BE49-F238E27FC236}">
                <a16:creationId xmlns:a16="http://schemas.microsoft.com/office/drawing/2014/main" id="{C3F57E0C-D146-0E4C-9151-BDB4C34510F7}"/>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A6B55DF-B05F-F34D-A127-1BABF55452D1}"/>
              </a:ext>
            </a:extLst>
          </p:cNvPr>
          <p:cNvSpPr/>
          <p:nvPr/>
        </p:nvSpPr>
        <p:spPr>
          <a:xfrm>
            <a:off x="682498" y="2530154"/>
            <a:ext cx="2710684" cy="36468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1188720" rtlCol="0" anchor="t"/>
          <a:lstStyle/>
          <a:p>
            <a:pPr algn="ctr"/>
            <a:endParaRPr lang="en-US" sz="1600"/>
          </a:p>
        </p:txBody>
      </p:sp>
      <p:sp>
        <p:nvSpPr>
          <p:cNvPr id="35" name="Rectangle 34">
            <a:extLst>
              <a:ext uri="{FF2B5EF4-FFF2-40B4-BE49-F238E27FC236}">
                <a16:creationId xmlns:a16="http://schemas.microsoft.com/office/drawing/2014/main" id="{90BE0EBF-C8F5-634B-8575-1E4EADD9FF69}"/>
              </a:ext>
            </a:extLst>
          </p:cNvPr>
          <p:cNvSpPr/>
          <p:nvPr/>
        </p:nvSpPr>
        <p:spPr>
          <a:xfrm>
            <a:off x="3393182" y="2530154"/>
            <a:ext cx="2704340" cy="36468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1188720" rtlCol="0" anchor="t"/>
          <a:lstStyle/>
          <a:p>
            <a:pPr algn="ctr"/>
            <a:endParaRPr lang="en-US" sz="1600"/>
          </a:p>
        </p:txBody>
      </p:sp>
      <p:sp>
        <p:nvSpPr>
          <p:cNvPr id="36" name="Rectangle 35">
            <a:extLst>
              <a:ext uri="{FF2B5EF4-FFF2-40B4-BE49-F238E27FC236}">
                <a16:creationId xmlns:a16="http://schemas.microsoft.com/office/drawing/2014/main" id="{FEE1EBD3-A519-9C47-99D4-F9DC874EDE0F}"/>
              </a:ext>
            </a:extLst>
          </p:cNvPr>
          <p:cNvSpPr/>
          <p:nvPr/>
        </p:nvSpPr>
        <p:spPr>
          <a:xfrm>
            <a:off x="6097521" y="2535383"/>
            <a:ext cx="2704340" cy="36415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1188720" rtlCol="0" anchor="t"/>
          <a:lstStyle/>
          <a:p>
            <a:pPr algn="ctr"/>
            <a:endParaRPr lang="en-US" sz="1600"/>
          </a:p>
        </p:txBody>
      </p:sp>
      <p:sp>
        <p:nvSpPr>
          <p:cNvPr id="37" name="Rectangle 36">
            <a:extLst>
              <a:ext uri="{FF2B5EF4-FFF2-40B4-BE49-F238E27FC236}">
                <a16:creationId xmlns:a16="http://schemas.microsoft.com/office/drawing/2014/main" id="{CDE8D22F-7441-3445-BB5C-C253D83A8012}"/>
              </a:ext>
            </a:extLst>
          </p:cNvPr>
          <p:cNvSpPr/>
          <p:nvPr/>
        </p:nvSpPr>
        <p:spPr>
          <a:xfrm>
            <a:off x="8797954" y="2535383"/>
            <a:ext cx="2701899" cy="36468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1188720" rtlCol="0" anchor="t"/>
          <a:lstStyle/>
          <a:p>
            <a:pPr algn="ctr"/>
            <a:endParaRPr lang="en-US" sz="1600" b="1">
              <a:solidFill>
                <a:schemeClr val="bg1"/>
              </a:solidFill>
            </a:endParaRPr>
          </a:p>
        </p:txBody>
      </p:sp>
      <p:sp>
        <p:nvSpPr>
          <p:cNvPr id="38" name="Rounded Rectangle 50">
            <a:extLst>
              <a:ext uri="{FF2B5EF4-FFF2-40B4-BE49-F238E27FC236}">
                <a16:creationId xmlns:a16="http://schemas.microsoft.com/office/drawing/2014/main" id="{D7258D09-966B-B846-9A2C-AB089B51A372}"/>
              </a:ext>
            </a:extLst>
          </p:cNvPr>
          <p:cNvSpPr/>
          <p:nvPr/>
        </p:nvSpPr>
        <p:spPr>
          <a:xfrm>
            <a:off x="3415517" y="4712004"/>
            <a:ext cx="2682003" cy="14233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0" rIns="182880" bIns="0" numCol="1" spcCol="182880" rtlCol="0" anchor="ctr">
            <a:noAutofit/>
          </a:bodyPr>
          <a:lstStyle/>
          <a:p>
            <a:pPr algn="ctr">
              <a:lnSpc>
                <a:spcPct val="90000"/>
              </a:lnSpc>
              <a:spcAft>
                <a:spcPts val="400"/>
              </a:spcAft>
            </a:pPr>
            <a:r>
              <a:rPr lang="en-US" sz="1400">
                <a:solidFill>
                  <a:schemeClr val="bg1"/>
                </a:solidFill>
              </a:rPr>
              <a:t>Conferences</a:t>
            </a:r>
          </a:p>
          <a:p>
            <a:pPr algn="ctr">
              <a:lnSpc>
                <a:spcPct val="90000"/>
              </a:lnSpc>
              <a:spcAft>
                <a:spcPts val="400"/>
              </a:spcAft>
            </a:pPr>
            <a:r>
              <a:rPr lang="en-US" sz="1400">
                <a:solidFill>
                  <a:schemeClr val="bg1"/>
                </a:solidFill>
              </a:rPr>
              <a:t>Presentations</a:t>
            </a:r>
          </a:p>
          <a:p>
            <a:pPr algn="ctr">
              <a:lnSpc>
                <a:spcPct val="90000"/>
              </a:lnSpc>
              <a:spcAft>
                <a:spcPts val="400"/>
              </a:spcAft>
            </a:pPr>
            <a:r>
              <a:rPr lang="en-US" sz="1400">
                <a:solidFill>
                  <a:schemeClr val="bg1"/>
                </a:solidFill>
              </a:rPr>
              <a:t>AIA Webinars</a:t>
            </a:r>
          </a:p>
        </p:txBody>
      </p:sp>
      <p:sp>
        <p:nvSpPr>
          <p:cNvPr id="45" name="Rounded Rectangle 50">
            <a:extLst>
              <a:ext uri="{FF2B5EF4-FFF2-40B4-BE49-F238E27FC236}">
                <a16:creationId xmlns:a16="http://schemas.microsoft.com/office/drawing/2014/main" id="{5B6CA101-DB28-5F4F-95E1-E5F390F454C6}"/>
              </a:ext>
            </a:extLst>
          </p:cNvPr>
          <p:cNvSpPr/>
          <p:nvPr/>
        </p:nvSpPr>
        <p:spPr>
          <a:xfrm>
            <a:off x="674993" y="4653814"/>
            <a:ext cx="2707021" cy="14233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0" rIns="182880" bIns="0" numCol="1" spcCol="182880" rtlCol="0" anchor="ctr">
            <a:noAutofit/>
          </a:bodyPr>
          <a:lstStyle/>
          <a:p>
            <a:pPr algn="ctr">
              <a:lnSpc>
                <a:spcPct val="90000"/>
              </a:lnSpc>
              <a:spcAft>
                <a:spcPts val="400"/>
              </a:spcAft>
            </a:pPr>
            <a:r>
              <a:rPr lang="en-US" sz="1400">
                <a:solidFill>
                  <a:schemeClr val="bg1"/>
                </a:solidFill>
              </a:rPr>
              <a:t>Innovation Tournaments</a:t>
            </a:r>
          </a:p>
          <a:p>
            <a:pPr algn="ctr">
              <a:lnSpc>
                <a:spcPct val="90000"/>
              </a:lnSpc>
              <a:spcAft>
                <a:spcPts val="400"/>
              </a:spcAft>
            </a:pPr>
            <a:r>
              <a:rPr lang="en-US" sz="1400">
                <a:solidFill>
                  <a:schemeClr val="bg1"/>
                </a:solidFill>
              </a:rPr>
              <a:t>Hackathons</a:t>
            </a:r>
          </a:p>
        </p:txBody>
      </p:sp>
      <p:sp>
        <p:nvSpPr>
          <p:cNvPr id="46" name="Rounded Rectangle 50">
            <a:extLst>
              <a:ext uri="{FF2B5EF4-FFF2-40B4-BE49-F238E27FC236}">
                <a16:creationId xmlns:a16="http://schemas.microsoft.com/office/drawing/2014/main" id="{E73FC1A9-D2E0-6F41-90D7-C2B73150F5FC}"/>
              </a:ext>
            </a:extLst>
          </p:cNvPr>
          <p:cNvSpPr/>
          <p:nvPr/>
        </p:nvSpPr>
        <p:spPr>
          <a:xfrm>
            <a:off x="6097520" y="4637187"/>
            <a:ext cx="2707384" cy="14233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0" rIns="182880" bIns="0" numCol="1" spcCol="182880" rtlCol="0" anchor="ctr">
            <a:noAutofit/>
          </a:bodyPr>
          <a:lstStyle/>
          <a:p>
            <a:pPr algn="ctr">
              <a:lnSpc>
                <a:spcPct val="90000"/>
              </a:lnSpc>
              <a:spcAft>
                <a:spcPts val="400"/>
              </a:spcAft>
            </a:pPr>
            <a:r>
              <a:rPr lang="en-US" sz="1400">
                <a:solidFill>
                  <a:schemeClr val="bg1"/>
                </a:solidFill>
              </a:rPr>
              <a:t>Master Classes</a:t>
            </a:r>
          </a:p>
          <a:p>
            <a:pPr algn="ctr">
              <a:lnSpc>
                <a:spcPct val="90000"/>
              </a:lnSpc>
              <a:spcAft>
                <a:spcPts val="400"/>
              </a:spcAft>
            </a:pPr>
            <a:r>
              <a:rPr lang="en-US" sz="1400">
                <a:solidFill>
                  <a:schemeClr val="bg1"/>
                </a:solidFill>
              </a:rPr>
              <a:t>Workshops</a:t>
            </a:r>
          </a:p>
          <a:p>
            <a:pPr algn="ctr">
              <a:lnSpc>
                <a:spcPct val="90000"/>
              </a:lnSpc>
              <a:spcAft>
                <a:spcPts val="400"/>
              </a:spcAft>
            </a:pPr>
            <a:r>
              <a:rPr lang="en-US" sz="1400">
                <a:solidFill>
                  <a:schemeClr val="bg1"/>
                </a:solidFill>
              </a:rPr>
              <a:t>Education</a:t>
            </a:r>
          </a:p>
          <a:p>
            <a:pPr algn="ctr">
              <a:lnSpc>
                <a:spcPct val="90000"/>
              </a:lnSpc>
              <a:spcAft>
                <a:spcPts val="400"/>
              </a:spcAft>
            </a:pPr>
            <a:r>
              <a:rPr lang="en-US" sz="1400">
                <a:solidFill>
                  <a:schemeClr val="bg1"/>
                </a:solidFill>
              </a:rPr>
              <a:t>Online Tutorials</a:t>
            </a:r>
          </a:p>
        </p:txBody>
      </p:sp>
      <p:sp>
        <p:nvSpPr>
          <p:cNvPr id="47" name="Rounded Rectangle 50">
            <a:extLst>
              <a:ext uri="{FF2B5EF4-FFF2-40B4-BE49-F238E27FC236}">
                <a16:creationId xmlns:a16="http://schemas.microsoft.com/office/drawing/2014/main" id="{B75C0718-DB9A-B049-9078-CCEFA7886FB3}"/>
              </a:ext>
            </a:extLst>
          </p:cNvPr>
          <p:cNvSpPr/>
          <p:nvPr/>
        </p:nvSpPr>
        <p:spPr>
          <a:xfrm>
            <a:off x="8804904" y="4628874"/>
            <a:ext cx="2694950" cy="14233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0" rIns="182880" bIns="0" numCol="1" spcCol="182880" rtlCol="0" anchor="ctr">
            <a:noAutofit/>
          </a:bodyPr>
          <a:lstStyle/>
          <a:p>
            <a:pPr algn="ctr">
              <a:lnSpc>
                <a:spcPct val="90000"/>
              </a:lnSpc>
              <a:spcAft>
                <a:spcPts val="400"/>
              </a:spcAft>
            </a:pPr>
            <a:r>
              <a:rPr lang="en-US" sz="1400" err="1">
                <a:solidFill>
                  <a:schemeClr val="bg1"/>
                </a:solidFill>
              </a:rPr>
              <a:t>TTWiiN</a:t>
            </a:r>
            <a:endParaRPr lang="en-US" sz="1400">
              <a:solidFill>
                <a:schemeClr val="bg1"/>
              </a:solidFill>
            </a:endParaRPr>
          </a:p>
        </p:txBody>
      </p:sp>
      <p:sp>
        <p:nvSpPr>
          <p:cNvPr id="24" name="Rectangle 23">
            <a:extLst>
              <a:ext uri="{FF2B5EF4-FFF2-40B4-BE49-F238E27FC236}">
                <a16:creationId xmlns:a16="http://schemas.microsoft.com/office/drawing/2014/main" id="{FD2266DC-AD38-E84E-AE95-F0F2B7312796}"/>
              </a:ext>
            </a:extLst>
          </p:cNvPr>
          <p:cNvSpPr/>
          <p:nvPr/>
        </p:nvSpPr>
        <p:spPr>
          <a:xfrm>
            <a:off x="674992" y="4155110"/>
            <a:ext cx="2710684" cy="590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b="1">
                <a:solidFill>
                  <a:schemeClr val="bg1"/>
                </a:solidFill>
              </a:rPr>
              <a:t>IDEA GENERATION</a:t>
            </a:r>
            <a:endParaRPr lang="en-US" sz="1600"/>
          </a:p>
        </p:txBody>
      </p:sp>
      <p:sp>
        <p:nvSpPr>
          <p:cNvPr id="25" name="Rectangle 24">
            <a:extLst>
              <a:ext uri="{FF2B5EF4-FFF2-40B4-BE49-F238E27FC236}">
                <a16:creationId xmlns:a16="http://schemas.microsoft.com/office/drawing/2014/main" id="{0E0FD2DA-D773-FC4A-819A-E23E786EFA20}"/>
              </a:ext>
            </a:extLst>
          </p:cNvPr>
          <p:cNvSpPr/>
          <p:nvPr/>
        </p:nvSpPr>
        <p:spPr>
          <a:xfrm>
            <a:off x="3385676" y="4155110"/>
            <a:ext cx="2704340" cy="590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b="1">
                <a:solidFill>
                  <a:schemeClr val="bg1"/>
                </a:solidFill>
              </a:rPr>
              <a:t>COLLABORATION &amp;</a:t>
            </a:r>
          </a:p>
          <a:p>
            <a:pPr algn="ctr"/>
            <a:r>
              <a:rPr lang="en-US" sz="1600" b="1">
                <a:solidFill>
                  <a:schemeClr val="bg1"/>
                </a:solidFill>
              </a:rPr>
              <a:t>SHARING</a:t>
            </a:r>
            <a:endParaRPr lang="en-US" sz="1600"/>
          </a:p>
        </p:txBody>
      </p:sp>
      <p:sp>
        <p:nvSpPr>
          <p:cNvPr id="26" name="Rectangle 25">
            <a:extLst>
              <a:ext uri="{FF2B5EF4-FFF2-40B4-BE49-F238E27FC236}">
                <a16:creationId xmlns:a16="http://schemas.microsoft.com/office/drawing/2014/main" id="{F56E0478-89D7-9144-AB6B-56F05C9023B8}"/>
              </a:ext>
            </a:extLst>
          </p:cNvPr>
          <p:cNvSpPr/>
          <p:nvPr/>
        </p:nvSpPr>
        <p:spPr>
          <a:xfrm>
            <a:off x="6090015" y="4155110"/>
            <a:ext cx="2704340" cy="590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b="1">
                <a:solidFill>
                  <a:schemeClr val="bg1"/>
                </a:solidFill>
              </a:rPr>
              <a:t>TRAINING</a:t>
            </a:r>
            <a:endParaRPr lang="en-US" sz="1600"/>
          </a:p>
        </p:txBody>
      </p:sp>
      <p:sp>
        <p:nvSpPr>
          <p:cNvPr id="27" name="Rectangle 26">
            <a:extLst>
              <a:ext uri="{FF2B5EF4-FFF2-40B4-BE49-F238E27FC236}">
                <a16:creationId xmlns:a16="http://schemas.microsoft.com/office/drawing/2014/main" id="{A508A423-9B6D-B447-BD2A-344F49EBD16D}"/>
              </a:ext>
            </a:extLst>
          </p:cNvPr>
          <p:cNvSpPr/>
          <p:nvPr/>
        </p:nvSpPr>
        <p:spPr>
          <a:xfrm>
            <a:off x="8790448" y="4157036"/>
            <a:ext cx="2701899" cy="5915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b="1">
                <a:solidFill>
                  <a:schemeClr val="bg1"/>
                </a:solidFill>
              </a:rPr>
              <a:t>ACCELERATOR</a:t>
            </a:r>
          </a:p>
        </p:txBody>
      </p:sp>
      <p:sp>
        <p:nvSpPr>
          <p:cNvPr id="30" name="Content Placeholder 28">
            <a:extLst>
              <a:ext uri="{FF2B5EF4-FFF2-40B4-BE49-F238E27FC236}">
                <a16:creationId xmlns:a16="http://schemas.microsoft.com/office/drawing/2014/main" id="{2D1FC7EB-6E6B-A440-9764-63233B7A7978}"/>
              </a:ext>
            </a:extLst>
          </p:cNvPr>
          <p:cNvSpPr txBox="1">
            <a:spLocks/>
          </p:cNvSpPr>
          <p:nvPr/>
        </p:nvSpPr>
        <p:spPr>
          <a:xfrm>
            <a:off x="685800" y="1371600"/>
            <a:ext cx="10820400" cy="4805363"/>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a:solidFill>
                  <a:schemeClr val="tx2"/>
                </a:solidFill>
              </a:rPr>
              <a:t>CORE studio &amp; CORE lab initiatives</a:t>
            </a:r>
          </a:p>
          <a:p>
            <a:pPr marL="0" indent="0">
              <a:spcBef>
                <a:spcPts val="600"/>
              </a:spcBef>
              <a:buNone/>
            </a:pPr>
            <a:r>
              <a:rPr lang="en-US"/>
              <a:t>We believe collaboration amplifies our innovation potential and creates connections that lead to better, more imaginative solutions for our clients.</a:t>
            </a:r>
          </a:p>
        </p:txBody>
      </p:sp>
      <p:pic>
        <p:nvPicPr>
          <p:cNvPr id="31" name="Graphic 30">
            <a:extLst>
              <a:ext uri="{FF2B5EF4-FFF2-40B4-BE49-F238E27FC236}">
                <a16:creationId xmlns:a16="http://schemas.microsoft.com/office/drawing/2014/main" id="{156DD1CA-6C9B-3A4A-8AD3-A86484F4AA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00049" y="2884443"/>
            <a:ext cx="768714" cy="768714"/>
          </a:xfrm>
          <a:prstGeom prst="rect">
            <a:avLst/>
          </a:prstGeom>
        </p:spPr>
      </p:pic>
      <p:pic>
        <p:nvPicPr>
          <p:cNvPr id="32" name="Graphic 31">
            <a:extLst>
              <a:ext uri="{FF2B5EF4-FFF2-40B4-BE49-F238E27FC236}">
                <a16:creationId xmlns:a16="http://schemas.microsoft.com/office/drawing/2014/main" id="{CBF35C42-EFED-FB42-942D-E3380B8534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76103" y="2925921"/>
            <a:ext cx="842184" cy="698834"/>
          </a:xfrm>
          <a:prstGeom prst="rect">
            <a:avLst/>
          </a:prstGeom>
        </p:spPr>
      </p:pic>
      <p:pic>
        <p:nvPicPr>
          <p:cNvPr id="33" name="Graphic 32">
            <a:extLst>
              <a:ext uri="{FF2B5EF4-FFF2-40B4-BE49-F238E27FC236}">
                <a16:creationId xmlns:a16="http://schemas.microsoft.com/office/drawing/2014/main" id="{FDB70F4E-A25F-4D45-8FFD-8E2AED6E2E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77591" y="2886719"/>
            <a:ext cx="774974" cy="774974"/>
          </a:xfrm>
          <a:prstGeom prst="rect">
            <a:avLst/>
          </a:prstGeom>
        </p:spPr>
      </p:pic>
      <p:pic>
        <p:nvPicPr>
          <p:cNvPr id="34" name="Graphic 33">
            <a:extLst>
              <a:ext uri="{FF2B5EF4-FFF2-40B4-BE49-F238E27FC236}">
                <a16:creationId xmlns:a16="http://schemas.microsoft.com/office/drawing/2014/main" id="{5AEE0EC2-ABA1-F04D-AAB3-83139D9BBC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81415" y="2904487"/>
            <a:ext cx="722882" cy="722882"/>
          </a:xfrm>
          <a:prstGeom prst="rect">
            <a:avLst/>
          </a:prstGeom>
        </p:spPr>
      </p:pic>
      <p:cxnSp>
        <p:nvCxnSpPr>
          <p:cNvPr id="42" name="Straight Connector 41">
            <a:extLst>
              <a:ext uri="{FF2B5EF4-FFF2-40B4-BE49-F238E27FC236}">
                <a16:creationId xmlns:a16="http://schemas.microsoft.com/office/drawing/2014/main" id="{A99077B4-B22D-2149-AEA2-DBA474CAC3F6}"/>
              </a:ext>
            </a:extLst>
          </p:cNvPr>
          <p:cNvCxnSpPr>
            <a:cxnSpLocks/>
          </p:cNvCxnSpPr>
          <p:nvPr/>
        </p:nvCxnSpPr>
        <p:spPr>
          <a:xfrm>
            <a:off x="674994" y="3919682"/>
            <a:ext cx="1081735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75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60D6F43-385C-3F4D-8515-44761BCC234F}"/>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p:pic>
      <p:sp>
        <p:nvSpPr>
          <p:cNvPr id="2" name="Title 1">
            <a:extLst>
              <a:ext uri="{FF2B5EF4-FFF2-40B4-BE49-F238E27FC236}">
                <a16:creationId xmlns:a16="http://schemas.microsoft.com/office/drawing/2014/main" id="{8758D8B5-401F-0141-B11B-88F5D8FB0BFB}"/>
              </a:ext>
            </a:extLst>
          </p:cNvPr>
          <p:cNvSpPr>
            <a:spLocks noGrp="1"/>
          </p:cNvSpPr>
          <p:nvPr>
            <p:ph type="title"/>
          </p:nvPr>
        </p:nvSpPr>
        <p:spPr/>
        <p:txBody>
          <a:bodyPr/>
          <a:lstStyle/>
          <a:p>
            <a:r>
              <a:rPr lang="en-US"/>
              <a:t>solution Layout</a:t>
            </a:r>
          </a:p>
        </p:txBody>
      </p:sp>
      <p:sp>
        <p:nvSpPr>
          <p:cNvPr id="9" name="Text Placeholder 8">
            <a:extLst>
              <a:ext uri="{FF2B5EF4-FFF2-40B4-BE49-F238E27FC236}">
                <a16:creationId xmlns:a16="http://schemas.microsoft.com/office/drawing/2014/main" id="{9F798CCD-6BD0-5F46-85F9-E9108AA15C31}"/>
              </a:ext>
            </a:extLst>
          </p:cNvPr>
          <p:cNvSpPr>
            <a:spLocks noGrp="1"/>
          </p:cNvSpPr>
          <p:nvPr>
            <p:ph type="body" sz="quarter" idx="16"/>
          </p:nvPr>
        </p:nvSpPr>
        <p:spPr/>
        <p:txBody>
          <a:bodyPr/>
          <a:lstStyle/>
          <a:p>
            <a:endParaRPr lang="en-US"/>
          </a:p>
        </p:txBody>
      </p:sp>
      <p:graphicFrame>
        <p:nvGraphicFramePr>
          <p:cNvPr id="11" name="Table 10">
            <a:extLst>
              <a:ext uri="{FF2B5EF4-FFF2-40B4-BE49-F238E27FC236}">
                <a16:creationId xmlns:a16="http://schemas.microsoft.com/office/drawing/2014/main" id="{5478271E-DBBB-474B-8652-FBD2D2E140B4}"/>
              </a:ext>
            </a:extLst>
          </p:cNvPr>
          <p:cNvGraphicFramePr>
            <a:graphicFrameLocks noGrp="1"/>
          </p:cNvGraphicFramePr>
          <p:nvPr>
            <p:extLst>
              <p:ext uri="{D42A27DB-BD31-4B8C-83A1-F6EECF244321}">
                <p14:modId xmlns:p14="http://schemas.microsoft.com/office/powerpoint/2010/main" val="2861049085"/>
              </p:ext>
            </p:extLst>
          </p:nvPr>
        </p:nvGraphicFramePr>
        <p:xfrm>
          <a:off x="9397999" y="-8431"/>
          <a:ext cx="2794001" cy="6866429"/>
        </p:xfrm>
        <a:graphic>
          <a:graphicData uri="http://schemas.openxmlformats.org/drawingml/2006/table">
            <a:tbl>
              <a:tblPr>
                <a:tableStyleId>{5C22544A-7EE6-4342-B048-85BDC9FD1C3A}</a:tableStyleId>
              </a:tblPr>
              <a:tblGrid>
                <a:gridCol w="283690">
                  <a:extLst>
                    <a:ext uri="{9D8B030D-6E8A-4147-A177-3AD203B41FA5}">
                      <a16:colId xmlns:a16="http://schemas.microsoft.com/office/drawing/2014/main" val="3432169689"/>
                    </a:ext>
                  </a:extLst>
                </a:gridCol>
                <a:gridCol w="2228739">
                  <a:extLst>
                    <a:ext uri="{9D8B030D-6E8A-4147-A177-3AD203B41FA5}">
                      <a16:colId xmlns:a16="http://schemas.microsoft.com/office/drawing/2014/main" val="1456585781"/>
                    </a:ext>
                  </a:extLst>
                </a:gridCol>
                <a:gridCol w="281572">
                  <a:extLst>
                    <a:ext uri="{9D8B030D-6E8A-4147-A177-3AD203B41FA5}">
                      <a16:colId xmlns:a16="http://schemas.microsoft.com/office/drawing/2014/main" val="167684085"/>
                    </a:ext>
                  </a:extLst>
                </a:gridCol>
              </a:tblGrid>
              <a:tr h="1629659">
                <a:tc>
                  <a:txBody>
                    <a:bodyPr/>
                    <a:lstStyle/>
                    <a:p>
                      <a:endParaRPr lang="en-US" sz="1600" cap="all">
                        <a:solidFill>
                          <a:schemeClr val="bg1"/>
                        </a:solidFill>
                      </a:endParaRPr>
                    </a:p>
                  </a:txBody>
                  <a:tcPr marL="0" marR="0" marT="91440" marB="9144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all" spc="120" normalizeH="0" baseline="0" noProof="0">
                          <a:ln>
                            <a:noFill/>
                          </a:ln>
                          <a:solidFill>
                            <a:srgbClr val="F8F8F8"/>
                          </a:solidFill>
                          <a:effectLst/>
                          <a:uLnTx/>
                          <a:uFillTx/>
                          <a:latin typeface="+mn-lt"/>
                          <a:ea typeface="+mn-ea"/>
                          <a:cs typeface="+mn-cs"/>
                        </a:rPr>
                        <a:t>Placeholder</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b="0" i="0" u="none" strike="noStrike" kern="1200" cap="all" spc="0" normalizeH="0" baseline="0" noProof="0">
                          <a:ln>
                            <a:noFill/>
                          </a:ln>
                          <a:solidFill>
                            <a:srgbClr val="F8F8F8"/>
                          </a:solidFill>
                          <a:effectLst/>
                          <a:uLnTx/>
                          <a:uFillTx/>
                          <a:latin typeface="+mn-lt"/>
                          <a:ea typeface="+mn-ea"/>
                          <a:cs typeface="+mn-cs"/>
                        </a:rPr>
                        <a:t>50</a:t>
                      </a:r>
                      <a:r>
                        <a:rPr kumimoji="0" lang="en-US" sz="2400" b="0" i="0" u="none" strike="noStrike" kern="1200" cap="all" spc="0" normalizeH="0" baseline="0" noProof="0">
                          <a:ln>
                            <a:noFill/>
                          </a:ln>
                          <a:solidFill>
                            <a:srgbClr val="F8F8F8"/>
                          </a:solidFill>
                          <a:effectLst/>
                          <a:uLnTx/>
                          <a:uFillTx/>
                          <a:latin typeface="+mn-lt"/>
                          <a:ea typeface="+mn-ea"/>
                          <a:cs typeface="+mn-cs"/>
                        </a:rPr>
                        <a:t> </a:t>
                      </a:r>
                      <a:r>
                        <a:rPr kumimoji="0" lang="en-US" sz="1400" b="1" i="0" u="none" strike="noStrike" kern="1200" cap="all" spc="120" normalizeH="0" baseline="0" noProof="0">
                          <a:ln>
                            <a:noFill/>
                          </a:ln>
                          <a:solidFill>
                            <a:srgbClr val="F8F8F8"/>
                          </a:solidFill>
                          <a:effectLst/>
                          <a:uLnTx/>
                          <a:uFillTx/>
                          <a:latin typeface="+mn-lt"/>
                          <a:ea typeface="+mn-ea"/>
                          <a:cs typeface="+mn-cs"/>
                        </a:rPr>
                        <a:t>Text </a:t>
                      </a:r>
                    </a:p>
                  </a:txBody>
                  <a:tcPr marL="0" marR="0" marT="91440" marB="9144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endParaRPr lang="en-US" sz="1600" cap="all">
                        <a:solidFill>
                          <a:schemeClr val="bg1"/>
                        </a:solidFill>
                      </a:endParaRPr>
                    </a:p>
                  </a:txBody>
                  <a:tcPr marL="0" marR="0" marT="91440" marB="9144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550719897"/>
                  </a:ext>
                </a:extLst>
              </a:tr>
              <a:tr h="1977452">
                <a:tc>
                  <a:txBody>
                    <a:bodyPr/>
                    <a:lstStyle/>
                    <a:p>
                      <a:endParaRPr lang="en-US" sz="1600" cap="all"/>
                    </a:p>
                  </a:txBody>
                  <a:tcPr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nSpc>
                          <a:spcPct val="90000"/>
                        </a:lnSpc>
                      </a:pPr>
                      <a:r>
                        <a:rPr lang="en-US" sz="4400" kern="1200" cap="all">
                          <a:solidFill>
                            <a:schemeClr val="tx1"/>
                          </a:solidFill>
                          <a:latin typeface="+mn-lt"/>
                          <a:ea typeface="+mn-ea"/>
                          <a:cs typeface="+mn-cs"/>
                        </a:rPr>
                        <a:t>1,500</a:t>
                      </a:r>
                      <a:r>
                        <a:rPr lang="en-US" sz="4400" cap="all">
                          <a:solidFill>
                            <a:schemeClr val="tx1"/>
                          </a:solidFill>
                        </a:rPr>
                        <a:t> </a:t>
                      </a:r>
                    </a:p>
                    <a:p>
                      <a:r>
                        <a:rPr lang="en-US" sz="1400" b="1" kern="1200" cap="all" spc="120" baseline="0">
                          <a:solidFill>
                            <a:schemeClr val="tx1"/>
                          </a:solidFill>
                          <a:latin typeface="+mn-lt"/>
                          <a:ea typeface="+mn-ea"/>
                          <a:cs typeface="+mn-cs"/>
                        </a:rPr>
                        <a:t>Placeholder Text Here</a:t>
                      </a:r>
                    </a:p>
                  </a:txBody>
                  <a:tcPr marT="91440" marB="9144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600" cap="all"/>
                    </a:p>
                  </a:txBody>
                  <a:tcPr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89183829"/>
                  </a:ext>
                </a:extLst>
              </a:tr>
              <a:tr h="1629659">
                <a:tc>
                  <a:txBody>
                    <a:bodyPr/>
                    <a:lstStyle/>
                    <a:p>
                      <a:endParaRPr lang="en-US" sz="1600" cap="all"/>
                    </a:p>
                  </a:txBody>
                  <a:tcPr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nSpc>
                          <a:spcPct val="90000"/>
                        </a:lnSpc>
                      </a:pPr>
                      <a:r>
                        <a:rPr lang="en-US" sz="4400" kern="1200" cap="all">
                          <a:solidFill>
                            <a:schemeClr val="tx1"/>
                          </a:solidFill>
                          <a:latin typeface="+mn-lt"/>
                          <a:ea typeface="+mn-ea"/>
                          <a:cs typeface="+mn-cs"/>
                        </a:rPr>
                        <a:t>50+ </a:t>
                      </a:r>
                    </a:p>
                    <a:p>
                      <a:r>
                        <a:rPr lang="en-US" sz="1400" b="1" kern="1200" cap="all" spc="120" baseline="0">
                          <a:solidFill>
                            <a:schemeClr val="tx1"/>
                          </a:solidFill>
                          <a:latin typeface="+mn-lt"/>
                          <a:ea typeface="+mn-ea"/>
                          <a:cs typeface="+mn-cs"/>
                        </a:rPr>
                        <a:t>Placeholder</a:t>
                      </a:r>
                    </a:p>
                  </a:txBody>
                  <a:tcPr marT="91440" marB="9144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sz="1600" cap="all"/>
                    </a:p>
                  </a:txBody>
                  <a:tcPr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8390777"/>
                  </a:ext>
                </a:extLst>
              </a:tr>
              <a:tr h="1629659">
                <a:tc>
                  <a:txBody>
                    <a:bodyPr/>
                    <a:lstStyle/>
                    <a:p>
                      <a:endParaRPr lang="en-US" sz="1600" cap="all">
                        <a:solidFill>
                          <a:schemeClr val="bg2"/>
                        </a:solidFill>
                      </a:endParaRPr>
                    </a:p>
                  </a:txBody>
                  <a:tcPr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nSpc>
                          <a:spcPct val="90000"/>
                        </a:lnSpc>
                      </a:pPr>
                      <a:r>
                        <a:rPr lang="en-US" sz="4400" cap="all">
                          <a:solidFill>
                            <a:schemeClr val="bg1"/>
                          </a:solidFill>
                        </a:rPr>
                        <a:t>5</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cap="all" spc="120" baseline="0">
                          <a:solidFill>
                            <a:schemeClr val="bg1"/>
                          </a:solidFill>
                        </a:rPr>
                        <a:t>Placeholder</a:t>
                      </a:r>
                    </a:p>
                  </a:txBody>
                  <a:tcPr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sz="1600" cap="all">
                        <a:solidFill>
                          <a:schemeClr val="bg2"/>
                        </a:solidFill>
                      </a:endParaRPr>
                    </a:p>
                  </a:txBody>
                  <a:tcPr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546147926"/>
                  </a:ext>
                </a:extLst>
              </a:tr>
            </a:tbl>
          </a:graphicData>
        </a:graphic>
      </p:graphicFrame>
      <p:sp>
        <p:nvSpPr>
          <p:cNvPr id="10" name="Rectangle 9">
            <a:extLst>
              <a:ext uri="{FF2B5EF4-FFF2-40B4-BE49-F238E27FC236}">
                <a16:creationId xmlns:a16="http://schemas.microsoft.com/office/drawing/2014/main" id="{6BE0EE06-531E-6D4E-9B74-C69C810176BE}"/>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E54EC37C-386B-8B4F-B472-D1B6DD1AC94A}"/>
              </a:ext>
            </a:extLst>
          </p:cNvPr>
          <p:cNvSpPr>
            <a:spLocks noGrp="1"/>
          </p:cNvSpPr>
          <p:nvPr>
            <p:ph type="sldNum" sz="quarter" idx="12"/>
          </p:nvPr>
        </p:nvSpPr>
        <p:spPr/>
        <p:txBody>
          <a:bodyPr/>
          <a:lstStyle/>
          <a:p>
            <a:fld id="{F98463DB-7B07-6943-80E3-B9A8273C7E22}" type="slidenum">
              <a:rPr lang="en-US" smtClean="0"/>
              <a:pPr/>
              <a:t>77</a:t>
            </a:fld>
            <a:endParaRPr lang="en-US"/>
          </a:p>
        </p:txBody>
      </p:sp>
    </p:spTree>
    <p:extLst>
      <p:ext uri="{BB962C8B-B14F-4D97-AF65-F5344CB8AC3E}">
        <p14:creationId xmlns:p14="http://schemas.microsoft.com/office/powerpoint/2010/main" val="3638328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68989-4013-634B-85CE-BEE74BB7693F}"/>
              </a:ext>
            </a:extLst>
          </p:cNvPr>
          <p:cNvSpPr>
            <a:spLocks noGrp="1"/>
          </p:cNvSpPr>
          <p:nvPr>
            <p:ph type="title"/>
          </p:nvPr>
        </p:nvSpPr>
        <p:spPr/>
        <p:txBody>
          <a:bodyPr/>
          <a:lstStyle/>
          <a:p>
            <a:r>
              <a:rPr lang="en-US"/>
              <a:t>Project Team</a:t>
            </a:r>
          </a:p>
        </p:txBody>
      </p:sp>
      <p:sp>
        <p:nvSpPr>
          <p:cNvPr id="3" name="Content Placeholder 2">
            <a:extLst>
              <a:ext uri="{FF2B5EF4-FFF2-40B4-BE49-F238E27FC236}">
                <a16:creationId xmlns:a16="http://schemas.microsoft.com/office/drawing/2014/main" id="{44E229C4-7192-8A45-8777-FD8507F0EE76}"/>
              </a:ext>
            </a:extLst>
          </p:cNvPr>
          <p:cNvSpPr>
            <a:spLocks noGrp="1"/>
          </p:cNvSpPr>
          <p:nvPr>
            <p:ph idx="1"/>
          </p:nvPr>
        </p:nvSpPr>
        <p:spPr/>
        <p:txBody>
          <a:bodyPr>
            <a:normAutofit/>
          </a:bodyPr>
          <a:lstStyle/>
          <a:p>
            <a:r>
              <a:rPr lang="en-US"/>
              <a:t>Theresa Curtis, P.E., S.E., LEED AP BD+C </a:t>
            </a:r>
          </a:p>
          <a:p>
            <a:pPr lvl="1"/>
            <a:r>
              <a:rPr lang="en-US"/>
              <a:t>Vice President &amp; San Francisco Office </a:t>
            </a:r>
            <a:br>
              <a:rPr lang="en-US"/>
            </a:br>
            <a:r>
              <a:rPr lang="en-US"/>
              <a:t>Co-Director</a:t>
            </a:r>
          </a:p>
          <a:p>
            <a:pPr lvl="2"/>
            <a:r>
              <a:rPr lang="en-US"/>
              <a:t>Advanced Project Delivery</a:t>
            </a:r>
          </a:p>
          <a:p>
            <a:pPr lvl="2"/>
            <a:r>
              <a:rPr lang="en-US"/>
              <a:t>Seismic Performance-Based Design</a:t>
            </a:r>
          </a:p>
          <a:p>
            <a:pPr lvl="2"/>
            <a:r>
              <a:rPr lang="en-US"/>
              <a:t>Structural Analysis &amp; Design</a:t>
            </a:r>
          </a:p>
        </p:txBody>
      </p:sp>
      <p:pic>
        <p:nvPicPr>
          <p:cNvPr id="7" name="Picture Placeholder 6">
            <a:extLst>
              <a:ext uri="{FF2B5EF4-FFF2-40B4-BE49-F238E27FC236}">
                <a16:creationId xmlns:a16="http://schemas.microsoft.com/office/drawing/2014/main" id="{99893F47-6F9A-0549-BAC8-6B33AB69FB0F}"/>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pic>
        <p:nvPicPr>
          <p:cNvPr id="35" name="Picture Placeholder 16">
            <a:extLst>
              <a:ext uri="{FF2B5EF4-FFF2-40B4-BE49-F238E27FC236}">
                <a16:creationId xmlns:a16="http://schemas.microsoft.com/office/drawing/2014/main" id="{2EB0B698-DF26-624C-8159-8F3E664EE710}"/>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pic>
        <p:nvPicPr>
          <p:cNvPr id="22" name="Picture Placeholder 21">
            <a:extLst>
              <a:ext uri="{FF2B5EF4-FFF2-40B4-BE49-F238E27FC236}">
                <a16:creationId xmlns:a16="http://schemas.microsoft.com/office/drawing/2014/main" id="{475D7BD2-043D-BD4D-A09B-88126B9DDEFF}"/>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p:pic>
      <p:sp>
        <p:nvSpPr>
          <p:cNvPr id="19" name="Content Placeholder 18">
            <a:extLst>
              <a:ext uri="{FF2B5EF4-FFF2-40B4-BE49-F238E27FC236}">
                <a16:creationId xmlns:a16="http://schemas.microsoft.com/office/drawing/2014/main" id="{9AE147C1-BA10-2740-ACBA-8114F196D342}"/>
              </a:ext>
            </a:extLst>
          </p:cNvPr>
          <p:cNvSpPr>
            <a:spLocks noGrp="1"/>
          </p:cNvSpPr>
          <p:nvPr>
            <p:ph idx="16"/>
          </p:nvPr>
        </p:nvSpPr>
        <p:spPr/>
        <p:txBody>
          <a:bodyPr/>
          <a:lstStyle/>
          <a:p>
            <a:endParaRPr lang="en-US"/>
          </a:p>
        </p:txBody>
      </p:sp>
      <p:sp>
        <p:nvSpPr>
          <p:cNvPr id="20" name="Content Placeholder 19">
            <a:extLst>
              <a:ext uri="{FF2B5EF4-FFF2-40B4-BE49-F238E27FC236}">
                <a16:creationId xmlns:a16="http://schemas.microsoft.com/office/drawing/2014/main" id="{42775CBD-E012-2E40-A0BE-75D272A03E03}"/>
              </a:ext>
            </a:extLst>
          </p:cNvPr>
          <p:cNvSpPr>
            <a:spLocks noGrp="1"/>
          </p:cNvSpPr>
          <p:nvPr>
            <p:ph idx="17"/>
          </p:nvPr>
        </p:nvSpPr>
        <p:spPr/>
        <p:txBody>
          <a:bodyPr/>
          <a:lstStyle/>
          <a:p>
            <a:endParaRPr lang="en-US"/>
          </a:p>
        </p:txBody>
      </p:sp>
      <p:sp>
        <p:nvSpPr>
          <p:cNvPr id="21" name="Content Placeholder 20">
            <a:extLst>
              <a:ext uri="{FF2B5EF4-FFF2-40B4-BE49-F238E27FC236}">
                <a16:creationId xmlns:a16="http://schemas.microsoft.com/office/drawing/2014/main" id="{33E621D9-36C1-A846-A9C6-61F8C138EC35}"/>
              </a:ext>
            </a:extLst>
          </p:cNvPr>
          <p:cNvSpPr>
            <a:spLocks noGrp="1"/>
          </p:cNvSpPr>
          <p:nvPr>
            <p:ph idx="18"/>
          </p:nvPr>
        </p:nvSpPr>
        <p:spPr/>
        <p:txBody>
          <a:bodyPr/>
          <a:lstStyle/>
          <a:p>
            <a:endParaRPr lang="en-US"/>
          </a:p>
        </p:txBody>
      </p:sp>
      <p:pic>
        <p:nvPicPr>
          <p:cNvPr id="17" name="Picture Placeholder 16">
            <a:extLst>
              <a:ext uri="{FF2B5EF4-FFF2-40B4-BE49-F238E27FC236}">
                <a16:creationId xmlns:a16="http://schemas.microsoft.com/office/drawing/2014/main" id="{0A807564-678B-E648-92BE-ECA22E718B7A}"/>
              </a:ext>
            </a:extLst>
          </p:cNvPr>
          <p:cNvPicPr>
            <a:picLocks noGrp="1" noChangeAspect="1"/>
          </p:cNvPicPr>
          <p:nvPr>
            <p:ph type="pic" sz="quarter" idx="19"/>
          </p:nvPr>
        </p:nvPicPr>
        <p:blipFill>
          <a:blip r:embed="rId3" cstate="screen">
            <a:extLst>
              <a:ext uri="{28A0092B-C50C-407E-A947-70E740481C1C}">
                <a14:useLocalDpi xmlns:a14="http://schemas.microsoft.com/office/drawing/2010/main"/>
              </a:ext>
            </a:extLst>
          </a:blip>
          <a:srcRect/>
          <a:stretch>
            <a:fillRect/>
          </a:stretch>
        </p:blipFill>
        <p:spPr/>
      </p:pic>
      <p:pic>
        <p:nvPicPr>
          <p:cNvPr id="36" name="Picture Placeholder 16">
            <a:extLst>
              <a:ext uri="{FF2B5EF4-FFF2-40B4-BE49-F238E27FC236}">
                <a16:creationId xmlns:a16="http://schemas.microsoft.com/office/drawing/2014/main" id="{3C6DEBA0-3D16-994C-91E9-FA665E670EF0}"/>
              </a:ext>
            </a:extLst>
          </p:cNvPr>
          <p:cNvPicPr>
            <a:picLocks noGrp="1" noChangeAspect="1"/>
          </p:cNvPicPr>
          <p:nvPr>
            <p:ph type="pic" sz="quarter" idx="20"/>
          </p:nvPr>
        </p:nvPicPr>
        <p:blipFill>
          <a:blip r:embed="rId3" cstate="screen">
            <a:extLst>
              <a:ext uri="{28A0092B-C50C-407E-A947-70E740481C1C}">
                <a14:useLocalDpi xmlns:a14="http://schemas.microsoft.com/office/drawing/2010/main"/>
              </a:ext>
            </a:extLst>
          </a:blip>
          <a:srcRect/>
          <a:stretch>
            <a:fillRect/>
          </a:stretch>
        </p:blipFill>
        <p:spPr/>
      </p:pic>
      <p:pic>
        <p:nvPicPr>
          <p:cNvPr id="39" name="Picture Placeholder 16">
            <a:extLst>
              <a:ext uri="{FF2B5EF4-FFF2-40B4-BE49-F238E27FC236}">
                <a16:creationId xmlns:a16="http://schemas.microsoft.com/office/drawing/2014/main" id="{68E54F08-4E00-BF49-B5E4-CD4F57D7F1A4}"/>
              </a:ext>
            </a:extLst>
          </p:cNvPr>
          <p:cNvPicPr>
            <a:picLocks noGrp="1" noChangeAspect="1"/>
          </p:cNvPicPr>
          <p:nvPr>
            <p:ph type="pic" sz="quarter" idx="21"/>
          </p:nvPr>
        </p:nvPicPr>
        <p:blipFill>
          <a:blip r:embed="rId3" cstate="screen">
            <a:extLst>
              <a:ext uri="{28A0092B-C50C-407E-A947-70E740481C1C}">
                <a14:useLocalDpi xmlns:a14="http://schemas.microsoft.com/office/drawing/2010/main"/>
              </a:ext>
            </a:extLst>
          </a:blip>
          <a:srcRect/>
          <a:stretch>
            <a:fillRect/>
          </a:stretch>
        </p:blipFill>
        <p:spPr/>
      </p:pic>
      <p:sp>
        <p:nvSpPr>
          <p:cNvPr id="23" name="Content Placeholder 22">
            <a:extLst>
              <a:ext uri="{FF2B5EF4-FFF2-40B4-BE49-F238E27FC236}">
                <a16:creationId xmlns:a16="http://schemas.microsoft.com/office/drawing/2014/main" id="{E7EC22FC-1A06-2945-ADCD-DAE77F77F954}"/>
              </a:ext>
            </a:extLst>
          </p:cNvPr>
          <p:cNvSpPr>
            <a:spLocks noGrp="1"/>
          </p:cNvSpPr>
          <p:nvPr>
            <p:ph idx="22"/>
          </p:nvPr>
        </p:nvSpPr>
        <p:spPr/>
        <p:txBody>
          <a:bodyPr/>
          <a:lstStyle/>
          <a:p>
            <a:endParaRPr lang="en-US"/>
          </a:p>
        </p:txBody>
      </p:sp>
      <p:sp>
        <p:nvSpPr>
          <p:cNvPr id="24" name="Content Placeholder 23">
            <a:extLst>
              <a:ext uri="{FF2B5EF4-FFF2-40B4-BE49-F238E27FC236}">
                <a16:creationId xmlns:a16="http://schemas.microsoft.com/office/drawing/2014/main" id="{EC128324-7E77-D642-AD67-F6CB5CA96F3B}"/>
              </a:ext>
            </a:extLst>
          </p:cNvPr>
          <p:cNvSpPr>
            <a:spLocks noGrp="1"/>
          </p:cNvSpPr>
          <p:nvPr>
            <p:ph idx="23"/>
          </p:nvPr>
        </p:nvSpPr>
        <p:spPr/>
        <p:txBody>
          <a:bodyPr/>
          <a:lstStyle/>
          <a:p>
            <a:endParaRPr lang="en-US"/>
          </a:p>
        </p:txBody>
      </p:sp>
      <p:sp>
        <p:nvSpPr>
          <p:cNvPr id="18" name="Rectangle 17">
            <a:extLst>
              <a:ext uri="{FF2B5EF4-FFF2-40B4-BE49-F238E27FC236}">
                <a16:creationId xmlns:a16="http://schemas.microsoft.com/office/drawing/2014/main" id="{FB255800-A136-DD4C-881E-65E6DCF6E6DB}"/>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ED29D00-D152-044B-93A8-FC3B0E26AC5B}"/>
              </a:ext>
            </a:extLst>
          </p:cNvPr>
          <p:cNvSpPr>
            <a:spLocks noGrp="1"/>
          </p:cNvSpPr>
          <p:nvPr>
            <p:ph type="sldNum" sz="quarter" idx="12"/>
          </p:nvPr>
        </p:nvSpPr>
        <p:spPr/>
        <p:txBody>
          <a:bodyPr/>
          <a:lstStyle/>
          <a:p>
            <a:fld id="{F98463DB-7B07-6943-80E3-B9A8273C7E22}" type="slidenum">
              <a:rPr lang="en-US" smtClean="0"/>
              <a:pPr/>
              <a:t>78</a:t>
            </a:fld>
            <a:endParaRPr lang="en-US"/>
          </a:p>
        </p:txBody>
      </p:sp>
    </p:spTree>
    <p:extLst>
      <p:ext uri="{BB962C8B-B14F-4D97-AF65-F5344CB8AC3E}">
        <p14:creationId xmlns:p14="http://schemas.microsoft.com/office/powerpoint/2010/main" val="366846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p:txBody>
          <a:bodyPr/>
          <a:lstStyle/>
          <a:p>
            <a:r>
              <a:rPr lang="en-US"/>
              <a:t>Ideal length of bulleted text is one line </a:t>
            </a:r>
          </a:p>
          <a:p>
            <a:r>
              <a:rPr lang="en-US"/>
              <a:t>Lorem ipsum. </a:t>
            </a:r>
          </a:p>
        </p:txBody>
      </p:sp>
      <p:pic>
        <p:nvPicPr>
          <p:cNvPr id="15" name="Picture Placeholder 14">
            <a:extLst>
              <a:ext uri="{FF2B5EF4-FFF2-40B4-BE49-F238E27FC236}">
                <a16:creationId xmlns:a16="http://schemas.microsoft.com/office/drawing/2014/main" id="{2A21FF9F-41A8-124D-8C00-29A007833D3D}"/>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40565" r="-40565"/>
          <a:stretch/>
        </p:blipFill>
        <p:spPr/>
      </p:pic>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Text and Image Layout</a:t>
            </a:r>
          </a:p>
        </p:txBody>
      </p:sp>
      <p:sp>
        <p:nvSpPr>
          <p:cNvPr id="12" name="Text Placeholder 11">
            <a:extLst>
              <a:ext uri="{FF2B5EF4-FFF2-40B4-BE49-F238E27FC236}">
                <a16:creationId xmlns:a16="http://schemas.microsoft.com/office/drawing/2014/main" id="{C6D635E2-A3E5-F047-98F2-655BB20B518E}"/>
              </a:ext>
            </a:extLst>
          </p:cNvPr>
          <p:cNvSpPr>
            <a:spLocks noGrp="1"/>
          </p:cNvSpPr>
          <p:nvPr>
            <p:ph type="body" sz="quarter" idx="16"/>
          </p:nvPr>
        </p:nvSpPr>
        <p:spPr/>
        <p:txBody>
          <a:bodyPr/>
          <a:lstStyle/>
          <a:p>
            <a:endParaRPr lang="en-US"/>
          </a:p>
        </p:txBody>
      </p:sp>
      <p:sp>
        <p:nvSpPr>
          <p:cNvPr id="8" name="Rectangle 7">
            <a:extLst>
              <a:ext uri="{FF2B5EF4-FFF2-40B4-BE49-F238E27FC236}">
                <a16:creationId xmlns:a16="http://schemas.microsoft.com/office/drawing/2014/main" id="{84C547F4-4604-AC44-A1E9-2BEC8EED2E53}"/>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221ED35-7F41-C140-A80B-04CE5112461B}"/>
              </a:ext>
            </a:extLst>
          </p:cNvPr>
          <p:cNvSpPr>
            <a:spLocks noGrp="1"/>
          </p:cNvSpPr>
          <p:nvPr>
            <p:ph type="sldNum" sz="quarter" idx="12"/>
          </p:nvPr>
        </p:nvSpPr>
        <p:spPr/>
        <p:txBody>
          <a:bodyPr/>
          <a:lstStyle/>
          <a:p>
            <a:fld id="{F98463DB-7B07-6943-80E3-B9A8273C7E22}" type="slidenum">
              <a:rPr lang="en-US" smtClean="0"/>
              <a:pPr/>
              <a:t>79</a:t>
            </a:fld>
            <a:endParaRPr lang="en-US"/>
          </a:p>
        </p:txBody>
      </p:sp>
    </p:spTree>
    <p:extLst>
      <p:ext uri="{BB962C8B-B14F-4D97-AF65-F5344CB8AC3E}">
        <p14:creationId xmlns:p14="http://schemas.microsoft.com/office/powerpoint/2010/main" val="102041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AC73D9-17A9-CC47-8BDD-0C03D3D61A30}"/>
              </a:ext>
            </a:extLst>
          </p:cNvPr>
          <p:cNvSpPr>
            <a:spLocks noGrp="1"/>
          </p:cNvSpPr>
          <p:nvPr>
            <p:ph type="title"/>
          </p:nvPr>
        </p:nvSpPr>
        <p:spPr/>
        <p:txBody>
          <a:bodyPr/>
          <a:lstStyle/>
          <a:p>
            <a:r>
              <a:rPr lang="en-US" err="1"/>
              <a:t>revit</a:t>
            </a:r>
            <a:r>
              <a:rPr lang="en-US"/>
              <a:t> model</a:t>
            </a:r>
          </a:p>
        </p:txBody>
      </p:sp>
    </p:spTree>
    <p:extLst>
      <p:ext uri="{BB962C8B-B14F-4D97-AF65-F5344CB8AC3E}">
        <p14:creationId xmlns:p14="http://schemas.microsoft.com/office/powerpoint/2010/main" val="391795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954F3E-1FEF-044E-856E-7D2CFB575BAD}"/>
              </a:ext>
            </a:extLst>
          </p:cNvPr>
          <p:cNvSpPr>
            <a:spLocks noGrp="1"/>
          </p:cNvSpPr>
          <p:nvPr>
            <p:ph type="sldNum" sz="quarter" idx="12"/>
          </p:nvPr>
        </p:nvSpPr>
        <p:spPr/>
        <p:txBody>
          <a:bodyPr/>
          <a:lstStyle/>
          <a:p>
            <a:fld id="{F98463DB-7B07-6943-80E3-B9A8273C7E22}" type="slidenum">
              <a:rPr lang="en-US" smtClean="0"/>
              <a:pPr/>
              <a:t>80</a:t>
            </a:fld>
            <a:endParaRPr lang="en-US"/>
          </a:p>
        </p:txBody>
      </p:sp>
      <p:sp>
        <p:nvSpPr>
          <p:cNvPr id="7" name="Title 1">
            <a:extLst>
              <a:ext uri="{FF2B5EF4-FFF2-40B4-BE49-F238E27FC236}">
                <a16:creationId xmlns:a16="http://schemas.microsoft.com/office/drawing/2014/main" id="{F088F2C7-039E-4E4E-9F49-642144E0E477}"/>
              </a:ext>
            </a:extLst>
          </p:cNvPr>
          <p:cNvSpPr>
            <a:spLocks noGrp="1"/>
          </p:cNvSpPr>
          <p:nvPr>
            <p:ph type="title"/>
          </p:nvPr>
        </p:nvSpPr>
        <p:spPr>
          <a:xfrm>
            <a:off x="685800" y="457200"/>
            <a:ext cx="10820400" cy="576072"/>
          </a:xfrm>
        </p:spPr>
        <p:txBody>
          <a:bodyPr/>
          <a:lstStyle/>
          <a:p>
            <a:r>
              <a:rPr lang="en-US">
                <a:solidFill>
                  <a:schemeClr val="bg1"/>
                </a:solidFill>
              </a:rPr>
              <a:t>useful icons </a:t>
            </a:r>
          </a:p>
        </p:txBody>
      </p:sp>
      <p:pic>
        <p:nvPicPr>
          <p:cNvPr id="3" name="Graphic 2">
            <a:extLst>
              <a:ext uri="{FF2B5EF4-FFF2-40B4-BE49-F238E27FC236}">
                <a16:creationId xmlns:a16="http://schemas.microsoft.com/office/drawing/2014/main" id="{5E74E731-0270-F146-AFBA-CA59B8812B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7790" y="1370325"/>
            <a:ext cx="433118" cy="433118"/>
          </a:xfrm>
          <a:prstGeom prst="rect">
            <a:avLst/>
          </a:prstGeom>
        </p:spPr>
      </p:pic>
      <p:pic>
        <p:nvPicPr>
          <p:cNvPr id="4" name="Graphic 3">
            <a:extLst>
              <a:ext uri="{FF2B5EF4-FFF2-40B4-BE49-F238E27FC236}">
                <a16:creationId xmlns:a16="http://schemas.microsoft.com/office/drawing/2014/main" id="{D8EBE2E3-7C4F-054C-9924-1390938BC9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596" y="1394056"/>
            <a:ext cx="554073" cy="459764"/>
          </a:xfrm>
          <a:prstGeom prst="rect">
            <a:avLst/>
          </a:prstGeom>
        </p:spPr>
      </p:pic>
      <p:pic>
        <p:nvPicPr>
          <p:cNvPr id="5" name="Graphic 4">
            <a:extLst>
              <a:ext uri="{FF2B5EF4-FFF2-40B4-BE49-F238E27FC236}">
                <a16:creationId xmlns:a16="http://schemas.microsoft.com/office/drawing/2014/main" id="{170B4B74-765C-FF48-AC39-CFEF731B80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48724" y="1394056"/>
            <a:ext cx="436645" cy="436645"/>
          </a:xfrm>
          <a:prstGeom prst="rect">
            <a:avLst/>
          </a:prstGeom>
        </p:spPr>
      </p:pic>
      <p:pic>
        <p:nvPicPr>
          <p:cNvPr id="6" name="Graphic 5">
            <a:extLst>
              <a:ext uri="{FF2B5EF4-FFF2-40B4-BE49-F238E27FC236}">
                <a16:creationId xmlns:a16="http://schemas.microsoft.com/office/drawing/2014/main" id="{FB73D8E9-1C7E-6A47-943D-3CF2DBF0EF1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96933" y="1394056"/>
            <a:ext cx="407295" cy="407295"/>
          </a:xfrm>
          <a:prstGeom prst="rect">
            <a:avLst/>
          </a:prstGeom>
        </p:spPr>
      </p:pic>
      <p:pic>
        <p:nvPicPr>
          <p:cNvPr id="9" name="Graphic 8">
            <a:extLst>
              <a:ext uri="{FF2B5EF4-FFF2-40B4-BE49-F238E27FC236}">
                <a16:creationId xmlns:a16="http://schemas.microsoft.com/office/drawing/2014/main" id="{E84825FC-A271-2443-B728-4D20955092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05894" y="1352395"/>
            <a:ext cx="433118" cy="433118"/>
          </a:xfrm>
          <a:prstGeom prst="rect">
            <a:avLst/>
          </a:prstGeom>
        </p:spPr>
      </p:pic>
      <p:pic>
        <p:nvPicPr>
          <p:cNvPr id="13" name="Graphic 12">
            <a:extLst>
              <a:ext uri="{FF2B5EF4-FFF2-40B4-BE49-F238E27FC236}">
                <a16:creationId xmlns:a16="http://schemas.microsoft.com/office/drawing/2014/main" id="{8F3A1588-7C7A-1242-9401-CD54D7F736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69529" y="2297676"/>
            <a:ext cx="460204" cy="460204"/>
          </a:xfrm>
          <a:prstGeom prst="rect">
            <a:avLst/>
          </a:prstGeom>
        </p:spPr>
      </p:pic>
      <p:pic>
        <p:nvPicPr>
          <p:cNvPr id="17" name="Graphic 16">
            <a:extLst>
              <a:ext uri="{FF2B5EF4-FFF2-40B4-BE49-F238E27FC236}">
                <a16:creationId xmlns:a16="http://schemas.microsoft.com/office/drawing/2014/main" id="{5320D104-EC5C-1247-92A3-74E6CD4D09A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38043" y="2310208"/>
            <a:ext cx="460204" cy="460204"/>
          </a:xfrm>
          <a:prstGeom prst="rect">
            <a:avLst/>
          </a:prstGeom>
        </p:spPr>
      </p:pic>
      <p:pic>
        <p:nvPicPr>
          <p:cNvPr id="21" name="Graphic 20">
            <a:extLst>
              <a:ext uri="{FF2B5EF4-FFF2-40B4-BE49-F238E27FC236}">
                <a16:creationId xmlns:a16="http://schemas.microsoft.com/office/drawing/2014/main" id="{A557CB6A-8AAC-4645-A851-880061B87E4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69620" y="2344599"/>
            <a:ext cx="431841" cy="431841"/>
          </a:xfrm>
          <a:prstGeom prst="rect">
            <a:avLst/>
          </a:prstGeom>
        </p:spPr>
      </p:pic>
      <p:pic>
        <p:nvPicPr>
          <p:cNvPr id="25" name="Graphic 24">
            <a:extLst>
              <a:ext uri="{FF2B5EF4-FFF2-40B4-BE49-F238E27FC236}">
                <a16:creationId xmlns:a16="http://schemas.microsoft.com/office/drawing/2014/main" id="{F89C0DD0-E8BC-6C42-829E-D8E0883D2BD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608361" y="2364402"/>
            <a:ext cx="419569" cy="419569"/>
          </a:xfrm>
          <a:prstGeom prst="rect">
            <a:avLst/>
          </a:prstGeom>
        </p:spPr>
      </p:pic>
      <p:pic>
        <p:nvPicPr>
          <p:cNvPr id="29" name="Graphic 28">
            <a:extLst>
              <a:ext uri="{FF2B5EF4-FFF2-40B4-BE49-F238E27FC236}">
                <a16:creationId xmlns:a16="http://schemas.microsoft.com/office/drawing/2014/main" id="{03343A10-8A4A-474F-98A2-A9B52244B6F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776274" y="2364402"/>
            <a:ext cx="419569" cy="419569"/>
          </a:xfrm>
          <a:prstGeom prst="rect">
            <a:avLst/>
          </a:prstGeom>
        </p:spPr>
      </p:pic>
      <p:pic>
        <p:nvPicPr>
          <p:cNvPr id="33" name="Graphic 32">
            <a:extLst>
              <a:ext uri="{FF2B5EF4-FFF2-40B4-BE49-F238E27FC236}">
                <a16:creationId xmlns:a16="http://schemas.microsoft.com/office/drawing/2014/main" id="{81FD5F44-6A05-FF44-A8F4-7E8183CB9D8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040052" y="1352395"/>
            <a:ext cx="419569" cy="419569"/>
          </a:xfrm>
          <a:prstGeom prst="rect">
            <a:avLst/>
          </a:prstGeom>
        </p:spPr>
      </p:pic>
      <p:pic>
        <p:nvPicPr>
          <p:cNvPr id="39" name="Graphic 38">
            <a:extLst>
              <a:ext uri="{FF2B5EF4-FFF2-40B4-BE49-F238E27FC236}">
                <a16:creationId xmlns:a16="http://schemas.microsoft.com/office/drawing/2014/main" id="{B4BFCEBB-DF9B-CF47-8312-3D76CBD29C7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306673" y="1352395"/>
            <a:ext cx="433118" cy="433118"/>
          </a:xfrm>
          <a:prstGeom prst="rect">
            <a:avLst/>
          </a:prstGeom>
        </p:spPr>
      </p:pic>
      <p:pic>
        <p:nvPicPr>
          <p:cNvPr id="41" name="Graphic 40">
            <a:extLst>
              <a:ext uri="{FF2B5EF4-FFF2-40B4-BE49-F238E27FC236}">
                <a16:creationId xmlns:a16="http://schemas.microsoft.com/office/drawing/2014/main" id="{D45EB009-A25C-1542-9861-36E5BC131CC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57295" y="3290302"/>
            <a:ext cx="437573" cy="437573"/>
          </a:xfrm>
          <a:prstGeom prst="rect">
            <a:avLst/>
          </a:prstGeom>
        </p:spPr>
      </p:pic>
      <p:pic>
        <p:nvPicPr>
          <p:cNvPr id="43" name="Graphic 42">
            <a:extLst>
              <a:ext uri="{FF2B5EF4-FFF2-40B4-BE49-F238E27FC236}">
                <a16:creationId xmlns:a16="http://schemas.microsoft.com/office/drawing/2014/main" id="{9DEDAC44-002B-CF4E-AAC6-9C86A8CB62F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776273" y="3290301"/>
            <a:ext cx="436645" cy="436645"/>
          </a:xfrm>
          <a:prstGeom prst="rect">
            <a:avLst/>
          </a:prstGeom>
        </p:spPr>
      </p:pic>
      <p:pic>
        <p:nvPicPr>
          <p:cNvPr id="45" name="Graphic 44">
            <a:extLst>
              <a:ext uri="{FF2B5EF4-FFF2-40B4-BE49-F238E27FC236}">
                <a16:creationId xmlns:a16="http://schemas.microsoft.com/office/drawing/2014/main" id="{E22D24CE-DE0D-1143-9329-76F9639B6EB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696933" y="3290301"/>
            <a:ext cx="491590" cy="491590"/>
          </a:xfrm>
          <a:prstGeom prst="rect">
            <a:avLst/>
          </a:prstGeom>
        </p:spPr>
      </p:pic>
      <p:pic>
        <p:nvPicPr>
          <p:cNvPr id="47" name="Graphic 46">
            <a:extLst>
              <a:ext uri="{FF2B5EF4-FFF2-40B4-BE49-F238E27FC236}">
                <a16:creationId xmlns:a16="http://schemas.microsoft.com/office/drawing/2014/main" id="{29B7B6EF-B609-5A41-8CF7-75E1D9A719B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3572612" y="3295755"/>
            <a:ext cx="468733" cy="468733"/>
          </a:xfrm>
          <a:prstGeom prst="rect">
            <a:avLst/>
          </a:prstGeom>
        </p:spPr>
      </p:pic>
      <p:pic>
        <p:nvPicPr>
          <p:cNvPr id="49" name="Graphic 48">
            <a:extLst>
              <a:ext uri="{FF2B5EF4-FFF2-40B4-BE49-F238E27FC236}">
                <a16:creationId xmlns:a16="http://schemas.microsoft.com/office/drawing/2014/main" id="{DBCE5E50-37C9-7C47-A8A4-408FB3A83DE2}"/>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4591808" y="3290301"/>
            <a:ext cx="436645" cy="436645"/>
          </a:xfrm>
          <a:prstGeom prst="rect">
            <a:avLst/>
          </a:prstGeom>
        </p:spPr>
      </p:pic>
      <p:pic>
        <p:nvPicPr>
          <p:cNvPr id="53" name="Graphic 52">
            <a:extLst>
              <a:ext uri="{FF2B5EF4-FFF2-40B4-BE49-F238E27FC236}">
                <a16:creationId xmlns:a16="http://schemas.microsoft.com/office/drawing/2014/main" id="{1FEA281F-0CDC-E84C-8CC7-3E9C8358CB5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382760" y="3240204"/>
            <a:ext cx="466157" cy="466157"/>
          </a:xfrm>
          <a:prstGeom prst="rect">
            <a:avLst/>
          </a:prstGeom>
        </p:spPr>
      </p:pic>
      <p:pic>
        <p:nvPicPr>
          <p:cNvPr id="57" name="Graphic 56">
            <a:extLst>
              <a:ext uri="{FF2B5EF4-FFF2-40B4-BE49-F238E27FC236}">
                <a16:creationId xmlns:a16="http://schemas.microsoft.com/office/drawing/2014/main" id="{C89D2BD2-1918-CA4D-916B-70D9225181F5}"/>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8192098" y="3240202"/>
            <a:ext cx="444667" cy="444667"/>
          </a:xfrm>
          <a:prstGeom prst="rect">
            <a:avLst/>
          </a:prstGeom>
        </p:spPr>
      </p:pic>
      <p:pic>
        <p:nvPicPr>
          <p:cNvPr id="61" name="Graphic 60">
            <a:extLst>
              <a:ext uri="{FF2B5EF4-FFF2-40B4-BE49-F238E27FC236}">
                <a16:creationId xmlns:a16="http://schemas.microsoft.com/office/drawing/2014/main" id="{9EBF5DEC-1324-3042-B0B0-D7F9EFF3136E}"/>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89293" y="3980730"/>
            <a:ext cx="929745" cy="929745"/>
          </a:xfrm>
          <a:prstGeom prst="rect">
            <a:avLst/>
          </a:prstGeom>
        </p:spPr>
      </p:pic>
      <p:pic>
        <p:nvPicPr>
          <p:cNvPr id="65" name="Graphic 64">
            <a:extLst>
              <a:ext uri="{FF2B5EF4-FFF2-40B4-BE49-F238E27FC236}">
                <a16:creationId xmlns:a16="http://schemas.microsoft.com/office/drawing/2014/main" id="{4FF0D5CA-79F4-1148-A003-CEFD370D2972}"/>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2646599" y="4171528"/>
            <a:ext cx="545017" cy="545017"/>
          </a:xfrm>
          <a:prstGeom prst="rect">
            <a:avLst/>
          </a:prstGeom>
        </p:spPr>
      </p:pic>
      <p:pic>
        <p:nvPicPr>
          <p:cNvPr id="67" name="Graphic 66">
            <a:extLst>
              <a:ext uri="{FF2B5EF4-FFF2-40B4-BE49-F238E27FC236}">
                <a16:creationId xmlns:a16="http://schemas.microsoft.com/office/drawing/2014/main" id="{433E973B-D9CD-BC47-B7B4-CBD0E1F437EE}"/>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581550" y="4239856"/>
            <a:ext cx="433118" cy="454246"/>
          </a:xfrm>
          <a:prstGeom prst="rect">
            <a:avLst/>
          </a:prstGeom>
        </p:spPr>
      </p:pic>
      <p:pic>
        <p:nvPicPr>
          <p:cNvPr id="69" name="Graphic 68">
            <a:extLst>
              <a:ext uri="{FF2B5EF4-FFF2-40B4-BE49-F238E27FC236}">
                <a16:creationId xmlns:a16="http://schemas.microsoft.com/office/drawing/2014/main" id="{15DB027A-61C4-EA47-A102-52532135BD5F}"/>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4537516" y="4231848"/>
            <a:ext cx="507628" cy="507628"/>
          </a:xfrm>
          <a:prstGeom prst="rect">
            <a:avLst/>
          </a:prstGeom>
        </p:spPr>
      </p:pic>
      <p:pic>
        <p:nvPicPr>
          <p:cNvPr id="71" name="Graphic 70">
            <a:extLst>
              <a:ext uri="{FF2B5EF4-FFF2-40B4-BE49-F238E27FC236}">
                <a16:creationId xmlns:a16="http://schemas.microsoft.com/office/drawing/2014/main" id="{F0262C50-DDA1-BB4A-A51E-C7F1ED8AE318}"/>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5431743" y="4258661"/>
            <a:ext cx="470237" cy="470237"/>
          </a:xfrm>
          <a:prstGeom prst="rect">
            <a:avLst/>
          </a:prstGeom>
        </p:spPr>
      </p:pic>
      <p:pic>
        <p:nvPicPr>
          <p:cNvPr id="83" name="Graphic 82">
            <a:extLst>
              <a:ext uri="{FF2B5EF4-FFF2-40B4-BE49-F238E27FC236}">
                <a16:creationId xmlns:a16="http://schemas.microsoft.com/office/drawing/2014/main" id="{D6ED61B8-9135-F044-A342-C9D7BD05985B}"/>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7210475" y="4228250"/>
            <a:ext cx="580706" cy="580706"/>
          </a:xfrm>
          <a:prstGeom prst="rect">
            <a:avLst/>
          </a:prstGeom>
        </p:spPr>
      </p:pic>
      <p:pic>
        <p:nvPicPr>
          <p:cNvPr id="85" name="Graphic 84">
            <a:extLst>
              <a:ext uri="{FF2B5EF4-FFF2-40B4-BE49-F238E27FC236}">
                <a16:creationId xmlns:a16="http://schemas.microsoft.com/office/drawing/2014/main" id="{E65D7868-542C-E249-AF03-9ED994F5B042}"/>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8161124" y="4258742"/>
            <a:ext cx="507628" cy="507628"/>
          </a:xfrm>
          <a:prstGeom prst="rect">
            <a:avLst/>
          </a:prstGeom>
        </p:spPr>
      </p:pic>
      <p:pic>
        <p:nvPicPr>
          <p:cNvPr id="87" name="Graphic 86">
            <a:extLst>
              <a:ext uri="{FF2B5EF4-FFF2-40B4-BE49-F238E27FC236}">
                <a16:creationId xmlns:a16="http://schemas.microsoft.com/office/drawing/2014/main" id="{708D8C8F-ECEB-A64B-B602-12D319ED0EFE}"/>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8992308" y="4249955"/>
            <a:ext cx="595019" cy="595019"/>
          </a:xfrm>
          <a:prstGeom prst="rect">
            <a:avLst/>
          </a:prstGeom>
        </p:spPr>
      </p:pic>
      <p:pic>
        <p:nvPicPr>
          <p:cNvPr id="95" name="Graphic 94">
            <a:extLst>
              <a:ext uri="{FF2B5EF4-FFF2-40B4-BE49-F238E27FC236}">
                <a16:creationId xmlns:a16="http://schemas.microsoft.com/office/drawing/2014/main" id="{B4ACF289-D81A-FF44-9E9C-28027F95AA29}"/>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649851" y="2234492"/>
            <a:ext cx="545017" cy="545017"/>
          </a:xfrm>
          <a:prstGeom prst="rect">
            <a:avLst/>
          </a:prstGeom>
        </p:spPr>
      </p:pic>
      <p:pic>
        <p:nvPicPr>
          <p:cNvPr id="99" name="Graphic 98">
            <a:extLst>
              <a:ext uri="{FF2B5EF4-FFF2-40B4-BE49-F238E27FC236}">
                <a16:creationId xmlns:a16="http://schemas.microsoft.com/office/drawing/2014/main" id="{6E4509E9-2C50-3949-91A0-91CAB28229DD}"/>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6217701" y="2217119"/>
            <a:ext cx="683346" cy="683346"/>
          </a:xfrm>
          <a:prstGeom prst="rect">
            <a:avLst/>
          </a:prstGeom>
        </p:spPr>
      </p:pic>
      <p:pic>
        <p:nvPicPr>
          <p:cNvPr id="101" name="Graphic 100">
            <a:extLst>
              <a:ext uri="{FF2B5EF4-FFF2-40B4-BE49-F238E27FC236}">
                <a16:creationId xmlns:a16="http://schemas.microsoft.com/office/drawing/2014/main" id="{6AED9074-C78B-2044-92C9-268224F5FEA3}"/>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5312139" y="3211059"/>
            <a:ext cx="709990" cy="709990"/>
          </a:xfrm>
          <a:prstGeom prst="rect">
            <a:avLst/>
          </a:prstGeom>
        </p:spPr>
      </p:pic>
      <p:pic>
        <p:nvPicPr>
          <p:cNvPr id="103" name="Graphic 102">
            <a:extLst>
              <a:ext uri="{FF2B5EF4-FFF2-40B4-BE49-F238E27FC236}">
                <a16:creationId xmlns:a16="http://schemas.microsoft.com/office/drawing/2014/main" id="{B879C455-7826-1B49-9136-5AAD7C1C42B8}"/>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4365871" y="2131846"/>
            <a:ext cx="850917" cy="850917"/>
          </a:xfrm>
          <a:prstGeom prst="rect">
            <a:avLst/>
          </a:prstGeom>
        </p:spPr>
      </p:pic>
      <p:pic>
        <p:nvPicPr>
          <p:cNvPr id="105" name="Graphic 104">
            <a:extLst>
              <a:ext uri="{FF2B5EF4-FFF2-40B4-BE49-F238E27FC236}">
                <a16:creationId xmlns:a16="http://schemas.microsoft.com/office/drawing/2014/main" id="{81D557EA-1A60-AE48-8C27-209DA64B633A}"/>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8025203" y="2187853"/>
            <a:ext cx="725224" cy="725224"/>
          </a:xfrm>
          <a:prstGeom prst="rect">
            <a:avLst/>
          </a:prstGeom>
        </p:spPr>
      </p:pic>
      <p:pic>
        <p:nvPicPr>
          <p:cNvPr id="107" name="Graphic 106">
            <a:extLst>
              <a:ext uri="{FF2B5EF4-FFF2-40B4-BE49-F238E27FC236}">
                <a16:creationId xmlns:a16="http://schemas.microsoft.com/office/drawing/2014/main" id="{FBB8A9BC-1199-5B49-A5D2-C489C73DD6C5}"/>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536689" y="5124011"/>
            <a:ext cx="869259" cy="869259"/>
          </a:xfrm>
          <a:prstGeom prst="rect">
            <a:avLst/>
          </a:prstGeom>
        </p:spPr>
      </p:pic>
      <p:pic>
        <p:nvPicPr>
          <p:cNvPr id="109" name="Graphic 108">
            <a:extLst>
              <a:ext uri="{FF2B5EF4-FFF2-40B4-BE49-F238E27FC236}">
                <a16:creationId xmlns:a16="http://schemas.microsoft.com/office/drawing/2014/main" id="{19F6A61E-388B-7B42-86D2-0B5B4DBDB991}"/>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758343" y="5232412"/>
            <a:ext cx="523652" cy="523652"/>
          </a:xfrm>
          <a:prstGeom prst="rect">
            <a:avLst/>
          </a:prstGeom>
        </p:spPr>
      </p:pic>
      <p:pic>
        <p:nvPicPr>
          <p:cNvPr id="111" name="Graphic 110">
            <a:extLst>
              <a:ext uri="{FF2B5EF4-FFF2-40B4-BE49-F238E27FC236}">
                <a16:creationId xmlns:a16="http://schemas.microsoft.com/office/drawing/2014/main" id="{FD6B5B07-7BC1-7645-9D17-F0051DBA372B}"/>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2564924" y="5124011"/>
            <a:ext cx="684952" cy="684952"/>
          </a:xfrm>
          <a:prstGeom prst="rect">
            <a:avLst/>
          </a:prstGeom>
        </p:spPr>
      </p:pic>
      <p:pic>
        <p:nvPicPr>
          <p:cNvPr id="113" name="Graphic 112">
            <a:extLst>
              <a:ext uri="{FF2B5EF4-FFF2-40B4-BE49-F238E27FC236}">
                <a16:creationId xmlns:a16="http://schemas.microsoft.com/office/drawing/2014/main" id="{4B93778D-2BF9-684D-886C-60AA40F7B05B}"/>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3330977" y="5021495"/>
            <a:ext cx="892486" cy="892486"/>
          </a:xfrm>
          <a:prstGeom prst="rect">
            <a:avLst/>
          </a:prstGeom>
        </p:spPr>
      </p:pic>
      <p:pic>
        <p:nvPicPr>
          <p:cNvPr id="123" name="Graphic 122">
            <a:extLst>
              <a:ext uri="{FF2B5EF4-FFF2-40B4-BE49-F238E27FC236}">
                <a16:creationId xmlns:a16="http://schemas.microsoft.com/office/drawing/2014/main" id="{8B9339A0-9480-8249-96BB-6AAD91B9DAAE}"/>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9811842" y="4129137"/>
            <a:ext cx="847533" cy="847533"/>
          </a:xfrm>
          <a:prstGeom prst="rect">
            <a:avLst/>
          </a:prstGeom>
        </p:spPr>
      </p:pic>
      <p:pic>
        <p:nvPicPr>
          <p:cNvPr id="125" name="Graphic 124">
            <a:extLst>
              <a:ext uri="{FF2B5EF4-FFF2-40B4-BE49-F238E27FC236}">
                <a16:creationId xmlns:a16="http://schemas.microsoft.com/office/drawing/2014/main" id="{2575E9E0-BE10-0249-A036-EFF486A9AD11}"/>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9943836" y="3181856"/>
            <a:ext cx="545018" cy="542606"/>
          </a:xfrm>
          <a:prstGeom prst="rect">
            <a:avLst/>
          </a:prstGeom>
        </p:spPr>
      </p:pic>
      <p:pic>
        <p:nvPicPr>
          <p:cNvPr id="129" name="Graphic 128">
            <a:extLst>
              <a:ext uri="{FF2B5EF4-FFF2-40B4-BE49-F238E27FC236}">
                <a16:creationId xmlns:a16="http://schemas.microsoft.com/office/drawing/2014/main" id="{5B144E1B-2E40-E54B-B97B-CCA1EC7C2E2E}"/>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9882545" y="2339475"/>
            <a:ext cx="738748" cy="460204"/>
          </a:xfrm>
          <a:prstGeom prst="rect">
            <a:avLst/>
          </a:prstGeom>
        </p:spPr>
      </p:pic>
      <p:pic>
        <p:nvPicPr>
          <p:cNvPr id="131" name="Graphic 130">
            <a:extLst>
              <a:ext uri="{FF2B5EF4-FFF2-40B4-BE49-F238E27FC236}">
                <a16:creationId xmlns:a16="http://schemas.microsoft.com/office/drawing/2014/main" id="{37EF5AB0-B225-5142-B896-C1964BB8F72C}"/>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9867139" y="1315492"/>
            <a:ext cx="654437" cy="538328"/>
          </a:xfrm>
          <a:prstGeom prst="rect">
            <a:avLst/>
          </a:prstGeom>
        </p:spPr>
      </p:pic>
      <p:pic>
        <p:nvPicPr>
          <p:cNvPr id="135" name="Graphic 134">
            <a:extLst>
              <a:ext uri="{FF2B5EF4-FFF2-40B4-BE49-F238E27FC236}">
                <a16:creationId xmlns:a16="http://schemas.microsoft.com/office/drawing/2014/main" id="{BA685DF7-AB47-6841-9D31-D5B57B4D6BA3}"/>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9105030" y="3236678"/>
            <a:ext cx="378332" cy="491590"/>
          </a:xfrm>
          <a:prstGeom prst="rect">
            <a:avLst/>
          </a:prstGeom>
        </p:spPr>
      </p:pic>
      <p:pic>
        <p:nvPicPr>
          <p:cNvPr id="137" name="Graphic 136">
            <a:extLst>
              <a:ext uri="{FF2B5EF4-FFF2-40B4-BE49-F238E27FC236}">
                <a16:creationId xmlns:a16="http://schemas.microsoft.com/office/drawing/2014/main" id="{46FF5DA0-A70A-E040-84E1-E5BF3F9269B0}"/>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2680324" y="2277957"/>
            <a:ext cx="477565" cy="545017"/>
          </a:xfrm>
          <a:prstGeom prst="rect">
            <a:avLst/>
          </a:prstGeom>
        </p:spPr>
      </p:pic>
      <p:pic>
        <p:nvPicPr>
          <p:cNvPr id="144" name="Graphic 143">
            <a:extLst>
              <a:ext uri="{FF2B5EF4-FFF2-40B4-BE49-F238E27FC236}">
                <a16:creationId xmlns:a16="http://schemas.microsoft.com/office/drawing/2014/main" id="{EB5ACCC2-DDCD-B248-A3A7-EF754114542F}"/>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10826949" y="4264518"/>
            <a:ext cx="805546" cy="509205"/>
          </a:xfrm>
          <a:prstGeom prst="rect">
            <a:avLst/>
          </a:prstGeom>
        </p:spPr>
      </p:pic>
      <p:pic>
        <p:nvPicPr>
          <p:cNvPr id="146" name="Graphic 145">
            <a:extLst>
              <a:ext uri="{FF2B5EF4-FFF2-40B4-BE49-F238E27FC236}">
                <a16:creationId xmlns:a16="http://schemas.microsoft.com/office/drawing/2014/main" id="{290ECB5E-0472-E143-AFF6-283DF4107E4C}"/>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10727278" y="3242615"/>
            <a:ext cx="1070276" cy="439839"/>
          </a:xfrm>
          <a:prstGeom prst="rect">
            <a:avLst/>
          </a:prstGeom>
        </p:spPr>
      </p:pic>
      <p:pic>
        <p:nvPicPr>
          <p:cNvPr id="150" name="Graphic 149">
            <a:extLst>
              <a:ext uri="{FF2B5EF4-FFF2-40B4-BE49-F238E27FC236}">
                <a16:creationId xmlns:a16="http://schemas.microsoft.com/office/drawing/2014/main" id="{B290824A-5DB9-0446-B597-DBE52B7E593A}"/>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0965750" y="2273199"/>
            <a:ext cx="565405" cy="576007"/>
          </a:xfrm>
          <a:prstGeom prst="rect">
            <a:avLst/>
          </a:prstGeom>
        </p:spPr>
      </p:pic>
      <p:pic>
        <p:nvPicPr>
          <p:cNvPr id="152" name="Graphic 151">
            <a:extLst>
              <a:ext uri="{FF2B5EF4-FFF2-40B4-BE49-F238E27FC236}">
                <a16:creationId xmlns:a16="http://schemas.microsoft.com/office/drawing/2014/main" id="{4EF279D5-1C89-934D-BAAA-07A45FC3C4C4}"/>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1388018" y="4084312"/>
            <a:ext cx="1179152" cy="712536"/>
          </a:xfrm>
          <a:prstGeom prst="rect">
            <a:avLst/>
          </a:prstGeom>
        </p:spPr>
      </p:pic>
      <p:pic>
        <p:nvPicPr>
          <p:cNvPr id="154" name="Graphic 153">
            <a:extLst>
              <a:ext uri="{FF2B5EF4-FFF2-40B4-BE49-F238E27FC236}">
                <a16:creationId xmlns:a16="http://schemas.microsoft.com/office/drawing/2014/main" id="{C0B5F441-2511-5E48-9168-FD0CAA38063C}"/>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10929094" y="1370937"/>
            <a:ext cx="657676" cy="459764"/>
          </a:xfrm>
          <a:prstGeom prst="rect">
            <a:avLst/>
          </a:prstGeom>
        </p:spPr>
      </p:pic>
      <p:pic>
        <p:nvPicPr>
          <p:cNvPr id="156" name="Graphic 155">
            <a:extLst>
              <a:ext uri="{FF2B5EF4-FFF2-40B4-BE49-F238E27FC236}">
                <a16:creationId xmlns:a16="http://schemas.microsoft.com/office/drawing/2014/main" id="{FBD8A473-8CB7-484E-8A7F-F160B76CC962}"/>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7009237" y="3008067"/>
            <a:ext cx="1001112" cy="1001112"/>
          </a:xfrm>
          <a:prstGeom prst="rect">
            <a:avLst/>
          </a:prstGeom>
        </p:spPr>
      </p:pic>
      <p:pic>
        <p:nvPicPr>
          <p:cNvPr id="158" name="Graphic 157">
            <a:extLst>
              <a:ext uri="{FF2B5EF4-FFF2-40B4-BE49-F238E27FC236}">
                <a16:creationId xmlns:a16="http://schemas.microsoft.com/office/drawing/2014/main" id="{F22A755F-CA58-7B4E-963F-C58D16A611E4}"/>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8211185" y="1352395"/>
            <a:ext cx="351127" cy="478306"/>
          </a:xfrm>
          <a:prstGeom prst="rect">
            <a:avLst/>
          </a:prstGeom>
        </p:spPr>
      </p:pic>
      <p:pic>
        <p:nvPicPr>
          <p:cNvPr id="160" name="Graphic 159">
            <a:extLst>
              <a:ext uri="{FF2B5EF4-FFF2-40B4-BE49-F238E27FC236}">
                <a16:creationId xmlns:a16="http://schemas.microsoft.com/office/drawing/2014/main" id="{F72632D0-4107-C041-8DBF-D8AE5988F7DB}"/>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7295992" y="1335510"/>
            <a:ext cx="504154" cy="498292"/>
          </a:xfrm>
          <a:prstGeom prst="rect">
            <a:avLst/>
          </a:prstGeom>
        </p:spPr>
      </p:pic>
      <p:pic>
        <p:nvPicPr>
          <p:cNvPr id="162" name="Graphic 161">
            <a:extLst>
              <a:ext uri="{FF2B5EF4-FFF2-40B4-BE49-F238E27FC236}">
                <a16:creationId xmlns:a16="http://schemas.microsoft.com/office/drawing/2014/main" id="{B14C71CD-2E5F-A84D-B527-23C8FC13691D}"/>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5415290" y="1344228"/>
            <a:ext cx="540500" cy="494639"/>
          </a:xfrm>
          <a:prstGeom prst="rect">
            <a:avLst/>
          </a:prstGeom>
        </p:spPr>
      </p:pic>
      <p:pic>
        <p:nvPicPr>
          <p:cNvPr id="164" name="Graphic 163">
            <a:extLst>
              <a:ext uri="{FF2B5EF4-FFF2-40B4-BE49-F238E27FC236}">
                <a16:creationId xmlns:a16="http://schemas.microsoft.com/office/drawing/2014/main" id="{E629D533-B4E3-BD47-93F2-16487C623E2C}"/>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6197597" y="4108372"/>
            <a:ext cx="827374" cy="827374"/>
          </a:xfrm>
          <a:prstGeom prst="rect">
            <a:avLst/>
          </a:prstGeom>
        </p:spPr>
      </p:pic>
      <p:pic>
        <p:nvPicPr>
          <p:cNvPr id="166" name="Graphic 165">
            <a:extLst>
              <a:ext uri="{FF2B5EF4-FFF2-40B4-BE49-F238E27FC236}">
                <a16:creationId xmlns:a16="http://schemas.microsoft.com/office/drawing/2014/main" id="{C5D7C48A-FCF5-8D44-ABD7-C814C9C69C0E}"/>
              </a:ext>
            </a:extLst>
          </p:cNvPr>
          <p:cNvPicPr>
            <a:picLocks noChangeAspect="1"/>
          </p:cNvPicPr>
          <p:nvPr/>
        </p:nvPicPr>
        <p:blipFill>
          <a:blip r:embed="rId107">
            <a:extLst>
              <a:ext uri="{96DAC541-7B7A-43D3-8B79-37D633B846F1}">
                <asvg:svgBlip xmlns:asvg="http://schemas.microsoft.com/office/drawing/2016/SVG/main" r:embed="rId108"/>
              </a:ext>
            </a:extLst>
          </a:blip>
          <a:stretch>
            <a:fillRect/>
          </a:stretch>
        </p:blipFill>
        <p:spPr>
          <a:xfrm>
            <a:off x="4530761" y="5233737"/>
            <a:ext cx="497692" cy="497692"/>
          </a:xfrm>
          <a:prstGeom prst="rect">
            <a:avLst/>
          </a:prstGeom>
        </p:spPr>
      </p:pic>
      <p:pic>
        <p:nvPicPr>
          <p:cNvPr id="168" name="Graphic 167">
            <a:extLst>
              <a:ext uri="{FF2B5EF4-FFF2-40B4-BE49-F238E27FC236}">
                <a16:creationId xmlns:a16="http://schemas.microsoft.com/office/drawing/2014/main" id="{5F2491CD-B6DA-A441-BFE0-545DFC41BA80}"/>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5447598" y="5229427"/>
            <a:ext cx="361531" cy="505474"/>
          </a:xfrm>
          <a:prstGeom prst="rect">
            <a:avLst/>
          </a:prstGeom>
        </p:spPr>
      </p:pic>
      <p:pic>
        <p:nvPicPr>
          <p:cNvPr id="170" name="Graphic 169">
            <a:extLst>
              <a:ext uri="{FF2B5EF4-FFF2-40B4-BE49-F238E27FC236}">
                <a16:creationId xmlns:a16="http://schemas.microsoft.com/office/drawing/2014/main" id="{4924945A-71EE-024D-B650-90A1C9B080BB}"/>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6356561" y="5232640"/>
            <a:ext cx="505473" cy="505473"/>
          </a:xfrm>
          <a:prstGeom prst="rect">
            <a:avLst/>
          </a:prstGeom>
        </p:spPr>
      </p:pic>
      <p:pic>
        <p:nvPicPr>
          <p:cNvPr id="172" name="Graphic 171">
            <a:extLst>
              <a:ext uri="{FF2B5EF4-FFF2-40B4-BE49-F238E27FC236}">
                <a16:creationId xmlns:a16="http://schemas.microsoft.com/office/drawing/2014/main" id="{CBBB519A-B9B7-334B-A8D4-681A21D09ADA}"/>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7032307" y="5079042"/>
            <a:ext cx="827375" cy="827375"/>
          </a:xfrm>
          <a:prstGeom prst="rect">
            <a:avLst/>
          </a:prstGeom>
        </p:spPr>
      </p:pic>
      <p:pic>
        <p:nvPicPr>
          <p:cNvPr id="174" name="Graphic 173">
            <a:extLst>
              <a:ext uri="{FF2B5EF4-FFF2-40B4-BE49-F238E27FC236}">
                <a16:creationId xmlns:a16="http://schemas.microsoft.com/office/drawing/2014/main" id="{516A029D-19C0-2D41-B302-7C18C868A128}"/>
              </a:ext>
            </a:extLst>
          </p:cNvPr>
          <p:cNvPicPr>
            <a:picLocks noChangeAspect="1"/>
          </p:cNvPicPr>
          <p:nvPr/>
        </p:nvPicPr>
        <p:blipFill>
          <a:blip r:embed="rId115">
            <a:extLst>
              <a:ext uri="{96DAC541-7B7A-43D3-8B79-37D633B846F1}">
                <asvg:svgBlip xmlns:asvg="http://schemas.microsoft.com/office/drawing/2016/SVG/main" r:embed="rId116"/>
              </a:ext>
            </a:extLst>
          </a:blip>
          <a:stretch>
            <a:fillRect/>
          </a:stretch>
        </p:blipFill>
        <p:spPr>
          <a:xfrm>
            <a:off x="7812721" y="4890472"/>
            <a:ext cx="1135076" cy="1135076"/>
          </a:xfrm>
          <a:prstGeom prst="rect">
            <a:avLst/>
          </a:prstGeom>
        </p:spPr>
      </p:pic>
      <p:pic>
        <p:nvPicPr>
          <p:cNvPr id="176" name="Graphic 175">
            <a:extLst>
              <a:ext uri="{FF2B5EF4-FFF2-40B4-BE49-F238E27FC236}">
                <a16:creationId xmlns:a16="http://schemas.microsoft.com/office/drawing/2014/main" id="{AC9D8419-3793-A04C-B19A-211ECDCDB66A}"/>
              </a:ext>
            </a:extLst>
          </p:cNvPr>
          <p:cNvPicPr>
            <a:picLocks noChangeAspect="1"/>
          </p:cNvPicPr>
          <p:nvPr/>
        </p:nvPicPr>
        <p:blipFill>
          <a:blip r:embed="rId117">
            <a:extLst>
              <a:ext uri="{96DAC541-7B7A-43D3-8B79-37D633B846F1}">
                <asvg:svgBlip xmlns:asvg="http://schemas.microsoft.com/office/drawing/2016/SVG/main" r:embed="rId118"/>
              </a:ext>
            </a:extLst>
          </a:blip>
          <a:stretch>
            <a:fillRect/>
          </a:stretch>
        </p:blipFill>
        <p:spPr>
          <a:xfrm>
            <a:off x="8910713" y="5101000"/>
            <a:ext cx="799726" cy="799726"/>
          </a:xfrm>
          <a:prstGeom prst="rect">
            <a:avLst/>
          </a:prstGeom>
        </p:spPr>
      </p:pic>
      <p:pic>
        <p:nvPicPr>
          <p:cNvPr id="178" name="Graphic 177">
            <a:extLst>
              <a:ext uri="{FF2B5EF4-FFF2-40B4-BE49-F238E27FC236}">
                <a16:creationId xmlns:a16="http://schemas.microsoft.com/office/drawing/2014/main" id="{461B0B3C-4D0E-614C-B0FA-46702939FCBF}"/>
              </a:ext>
            </a:extLst>
          </p:cNvPr>
          <p:cNvPicPr>
            <a:picLocks noChangeAspect="1"/>
          </p:cNvPicPr>
          <p:nvPr/>
        </p:nvPicPr>
        <p:blipFill>
          <a:blip r:embed="rId119">
            <a:extLst>
              <a:ext uri="{96DAC541-7B7A-43D3-8B79-37D633B846F1}">
                <asvg:svgBlip xmlns:asvg="http://schemas.microsoft.com/office/drawing/2016/SVG/main" r:embed="rId120"/>
              </a:ext>
            </a:extLst>
          </a:blip>
          <a:stretch>
            <a:fillRect/>
          </a:stretch>
        </p:blipFill>
        <p:spPr>
          <a:xfrm>
            <a:off x="9779528" y="5056174"/>
            <a:ext cx="871068" cy="871068"/>
          </a:xfrm>
          <a:prstGeom prst="rect">
            <a:avLst/>
          </a:prstGeom>
        </p:spPr>
      </p:pic>
      <p:pic>
        <p:nvPicPr>
          <p:cNvPr id="180" name="Picture 179">
            <a:extLst>
              <a:ext uri="{FF2B5EF4-FFF2-40B4-BE49-F238E27FC236}">
                <a16:creationId xmlns:a16="http://schemas.microsoft.com/office/drawing/2014/main" id="{ECB688E4-49BA-2143-9CFE-8117B99F0C52}"/>
              </a:ext>
            </a:extLst>
          </p:cNvPr>
          <p:cNvPicPr>
            <a:picLocks noChangeAspect="1"/>
          </p:cNvPicPr>
          <p:nvPr/>
        </p:nvPicPr>
        <p:blipFill>
          <a:blip r:embed="rId121"/>
          <a:stretch>
            <a:fillRect/>
          </a:stretch>
        </p:blipFill>
        <p:spPr>
          <a:xfrm>
            <a:off x="10719685" y="4982954"/>
            <a:ext cx="1042594" cy="1042594"/>
          </a:xfrm>
          <a:prstGeom prst="rect">
            <a:avLst/>
          </a:prstGeom>
        </p:spPr>
      </p:pic>
      <p:sp>
        <p:nvSpPr>
          <p:cNvPr id="64" name="Content Placeholder 2">
            <a:extLst>
              <a:ext uri="{FF2B5EF4-FFF2-40B4-BE49-F238E27FC236}">
                <a16:creationId xmlns:a16="http://schemas.microsoft.com/office/drawing/2014/main" id="{DA282076-7880-6847-AEA5-14C20AA5AD78}"/>
              </a:ext>
            </a:extLst>
          </p:cNvPr>
          <p:cNvSpPr txBox="1">
            <a:spLocks/>
          </p:cNvSpPr>
          <p:nvPr/>
        </p:nvSpPr>
        <p:spPr>
          <a:xfrm>
            <a:off x="498981" y="6101981"/>
            <a:ext cx="9803053" cy="405770"/>
          </a:xfrm>
          <a:prstGeom prst="rect">
            <a:avLst/>
          </a:prstGeom>
        </p:spPr>
        <p:txBody>
          <a:bodyPr/>
          <a:lstStyle>
            <a:lvl1pPr marL="2286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a:solidFill>
                  <a:schemeClr val="bg1"/>
                </a:solidFill>
              </a:rPr>
              <a:t>* If you need a custom icon please contact the marketing-communications team and mention “</a:t>
            </a:r>
            <a:r>
              <a:rPr lang="en-US" sz="1400" b="1" err="1">
                <a:solidFill>
                  <a:schemeClr val="bg1"/>
                </a:solidFill>
              </a:rPr>
              <a:t>nucleo</a:t>
            </a:r>
            <a:r>
              <a:rPr lang="en-US" sz="1400">
                <a:solidFill>
                  <a:schemeClr val="bg1"/>
                </a:solidFill>
              </a:rPr>
              <a:t>.”</a:t>
            </a:r>
          </a:p>
        </p:txBody>
      </p:sp>
    </p:spTree>
    <p:extLst>
      <p:ext uri="{BB962C8B-B14F-4D97-AF65-F5344CB8AC3E}">
        <p14:creationId xmlns:p14="http://schemas.microsoft.com/office/powerpoint/2010/main" val="2119846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10820400" cy="4714875"/>
          </a:xfrm>
        </p:spPr>
        <p:txBody>
          <a:bodyPr>
            <a:normAutofit/>
          </a:bodyPr>
          <a:lstStyle/>
          <a:p>
            <a:r>
              <a:rPr lang="en-US"/>
              <a:t>Sample advanced arch (in the folder on teams)</a:t>
            </a:r>
          </a:p>
          <a:p>
            <a:r>
              <a:rPr lang="en-US"/>
              <a:t>Add </a:t>
            </a:r>
            <a:r>
              <a:rPr lang="en-US" err="1"/>
              <a:t>worksets</a:t>
            </a:r>
            <a:endParaRPr lang="en-US"/>
          </a:p>
          <a:p>
            <a:r>
              <a:rPr lang="en-US"/>
              <a:t>Linked adv </a:t>
            </a:r>
            <a:r>
              <a:rPr lang="en-US" err="1"/>
              <a:t>struc</a:t>
            </a:r>
            <a:endParaRPr lang="en-US"/>
          </a:p>
          <a:p>
            <a:r>
              <a:rPr lang="en-US"/>
              <a:t>Linked basic arch</a:t>
            </a:r>
          </a:p>
          <a:p>
            <a:r>
              <a:rPr lang="en-US"/>
              <a:t>Broke some things</a:t>
            </a:r>
          </a:p>
          <a:p>
            <a:pPr lvl="1"/>
            <a:r>
              <a:rPr lang="en-US"/>
              <a:t>Bad link model</a:t>
            </a:r>
          </a:p>
          <a:p>
            <a:pPr lvl="1"/>
            <a:r>
              <a:rPr lang="en-US"/>
              <a:t>Duplicated objects to get warnings etc.</a:t>
            </a:r>
          </a:p>
          <a:p>
            <a:pPr lvl="1"/>
            <a:r>
              <a:rPr lang="en-US"/>
              <a:t>Blank sheets etc.</a:t>
            </a:r>
          </a:p>
          <a:p>
            <a:pPr lvl="1"/>
            <a:r>
              <a:rPr lang="en-US"/>
              <a:t>Some view</a:t>
            </a:r>
          </a:p>
          <a:p>
            <a:pPr lvl="1"/>
            <a:endParaRPr lang="en-US"/>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The model</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9</a:t>
            </a:fld>
            <a:endParaRPr lang="en-US"/>
          </a:p>
        </p:txBody>
      </p:sp>
      <p:pic>
        <p:nvPicPr>
          <p:cNvPr id="6" name="Picture 5">
            <a:extLst>
              <a:ext uri="{FF2B5EF4-FFF2-40B4-BE49-F238E27FC236}">
                <a16:creationId xmlns:a16="http://schemas.microsoft.com/office/drawing/2014/main" id="{DD177569-42CC-49F9-A76F-C00D9DB65360}"/>
              </a:ext>
            </a:extLst>
          </p:cNvPr>
          <p:cNvPicPr>
            <a:picLocks noChangeAspect="1"/>
          </p:cNvPicPr>
          <p:nvPr/>
        </p:nvPicPr>
        <p:blipFill>
          <a:blip r:embed="rId3"/>
          <a:stretch>
            <a:fillRect/>
          </a:stretch>
        </p:blipFill>
        <p:spPr>
          <a:xfrm>
            <a:off x="7488865" y="2652822"/>
            <a:ext cx="4243980" cy="1262239"/>
          </a:xfrm>
          <a:prstGeom prst="rect">
            <a:avLst/>
          </a:prstGeom>
        </p:spPr>
      </p:pic>
    </p:spTree>
    <p:extLst>
      <p:ext uri="{BB962C8B-B14F-4D97-AF65-F5344CB8AC3E}">
        <p14:creationId xmlns:p14="http://schemas.microsoft.com/office/powerpoint/2010/main" val="399330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TT-R2">
      <a:dk1>
        <a:srgbClr val="636669"/>
      </a:dk1>
      <a:lt1>
        <a:srgbClr val="FFFFFF"/>
      </a:lt1>
      <a:dk2>
        <a:srgbClr val="003E51"/>
      </a:dk2>
      <a:lt2>
        <a:srgbClr val="F8F8F8"/>
      </a:lt2>
      <a:accent1>
        <a:srgbClr val="00303C"/>
      </a:accent1>
      <a:accent2>
        <a:srgbClr val="00A3AD"/>
      </a:accent2>
      <a:accent3>
        <a:srgbClr val="88DBDF"/>
      </a:accent3>
      <a:accent4>
        <a:srgbClr val="636669"/>
      </a:accent4>
      <a:accent5>
        <a:srgbClr val="D3451D"/>
      </a:accent5>
      <a:accent6>
        <a:srgbClr val="8B9064"/>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dirty="0" err="1" smtClean="0">
            <a:solidFill>
              <a:schemeClr val="tx1"/>
            </a:solidFill>
          </a:defRPr>
        </a:defPPr>
      </a:lstStyle>
    </a:txDef>
  </a:objectDefaults>
  <a:extraClrSchemeLst/>
  <a:extLst>
    <a:ext uri="{05A4C25C-085E-4340-85A3-A5531E510DB2}">
      <thm15:themeFamily xmlns:thm15="http://schemas.microsoft.com/office/thememl/2012/main" name="Presentation1" id="{434F5F7F-1825-4159-9A21-193BAD4F150E}" vid="{B7426E7C-83C3-4918-89C6-B56411B1FB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E572744D2CEF4AA5BC4104E77FD107" ma:contentTypeVersion="16" ma:contentTypeDescription="Create a new document." ma:contentTypeScope="" ma:versionID="953050c1ded88f2935e04950e3279245">
  <xsd:schema xmlns:xsd="http://www.w3.org/2001/XMLSchema" xmlns:xs="http://www.w3.org/2001/XMLSchema" xmlns:p="http://schemas.microsoft.com/office/2006/metadata/properties" xmlns:ns2="e3acc692-f1fd-497c-81e5-2492ad4192d3" xmlns:ns3="ebbf12c6-42c1-467d-908e-137031f6d871" targetNamespace="http://schemas.microsoft.com/office/2006/metadata/properties" ma:root="true" ma:fieldsID="43b6ccac127029414569cd988ecc1397" ns2:_="" ns3:_="">
    <xsd:import namespace="e3acc692-f1fd-497c-81e5-2492ad4192d3"/>
    <xsd:import namespace="ebbf12c6-42c1-467d-908e-137031f6d87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AutoKeyPoints" minOccurs="0"/>
                <xsd:element ref="ns2:MediaServiceKeyPoints"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acc692-f1fd-497c-81e5-2492ad4192d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281ea542-e2a3-4747-9581-6b3f7c246ca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bbf12c6-42c1-467d-908e-137031f6d87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40adc991-fc2a-44ee-8088-e0018244821f}" ma:internalName="TaxCatchAll" ma:showField="CatchAllData" ma:web="ebbf12c6-42c1-467d-908e-137031f6d87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3acc692-f1fd-497c-81e5-2492ad4192d3">
      <Terms xmlns="http://schemas.microsoft.com/office/infopath/2007/PartnerControls"/>
    </lcf76f155ced4ddcb4097134ff3c332f>
    <TaxCatchAll xmlns="ebbf12c6-42c1-467d-908e-137031f6d871" xsi:nil="true"/>
  </documentManagement>
</p:properties>
</file>

<file path=customXml/itemProps1.xml><?xml version="1.0" encoding="utf-8"?>
<ds:datastoreItem xmlns:ds="http://schemas.openxmlformats.org/officeDocument/2006/customXml" ds:itemID="{72E28721-12F8-4536-B524-5F94AF986838}">
  <ds:schemaRefs>
    <ds:schemaRef ds:uri="e3acc692-f1fd-497c-81e5-2492ad4192d3"/>
    <ds:schemaRef ds:uri="ebbf12c6-42c1-467d-908e-137031f6d87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CCD1851-AEBB-434F-A9E5-3E049C8123ED}">
  <ds:schemaRefs>
    <ds:schemaRef ds:uri="http://schemas.microsoft.com/sharepoint/v3/contenttype/forms"/>
  </ds:schemaRefs>
</ds:datastoreItem>
</file>

<file path=customXml/itemProps3.xml><?xml version="1.0" encoding="utf-8"?>
<ds:datastoreItem xmlns:ds="http://schemas.openxmlformats.org/officeDocument/2006/customXml" ds:itemID="{1B2473B9-5075-4764-A4C3-C1137B568D3B}">
  <ds:schemaRefs>
    <ds:schemaRef ds:uri="03884b61-c378-42c5-89b2-b90ba3d2e0b8"/>
    <ds:schemaRef ds:uri="7e1559cb-b00f-4fe1-94be-b4a63dce27bd"/>
    <ds:schemaRef ds:uri="e3acc692-f1fd-497c-81e5-2492ad4192d3"/>
    <ds:schemaRef ds:uri="ebbf12c6-42c1-467d-908e-137031f6d87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TT Template April-2022</Template>
  <TotalTime>0</TotalTime>
  <Words>7689</Words>
  <Application>Microsoft Office PowerPoint</Application>
  <PresentationFormat>Widescreen</PresentationFormat>
  <Paragraphs>1089</Paragraphs>
  <Slides>80</Slides>
  <Notes>61</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80</vt:i4>
      </vt:variant>
    </vt:vector>
  </HeadingPairs>
  <TitlesOfParts>
    <vt:vector size="86" baseType="lpstr">
      <vt:lpstr>Arial</vt:lpstr>
      <vt:lpstr>Calibri</vt:lpstr>
      <vt:lpstr>Consolas</vt:lpstr>
      <vt:lpstr>Franklin Gothic Book</vt:lpstr>
      <vt:lpstr>Wingdings</vt:lpstr>
      <vt:lpstr>Office Theme</vt:lpstr>
      <vt:lpstr>Creating an Actionable  Revit Model Diagnostics Tool using Dynamo and Power BI</vt:lpstr>
      <vt:lpstr>outline</vt:lpstr>
      <vt:lpstr>introduction</vt:lpstr>
      <vt:lpstr>Problem – NEED DATA, HATE GETTING IT</vt:lpstr>
      <vt:lpstr>Solution walkthrough</vt:lpstr>
      <vt:lpstr>Live Demo</vt:lpstr>
      <vt:lpstr>Aspects to cover in the live demo</vt:lpstr>
      <vt:lpstr>revit model</vt:lpstr>
      <vt:lpstr>The model</vt:lpstr>
      <vt:lpstr>Dynamo scripts</vt:lpstr>
      <vt:lpstr>LO1 | Why Dynamo</vt:lpstr>
      <vt:lpstr>LO1 | Requirements</vt:lpstr>
      <vt:lpstr>LO1 | the scripts</vt:lpstr>
      <vt:lpstr>LO1 | Element Data</vt:lpstr>
      <vt:lpstr>LO1 script 1 | Element Data</vt:lpstr>
      <vt:lpstr>LO1 | Element Data</vt:lpstr>
      <vt:lpstr>LO1 | Element Data</vt:lpstr>
      <vt:lpstr>LO1 | Element Data</vt:lpstr>
      <vt:lpstr>LO1 | Element Data</vt:lpstr>
      <vt:lpstr>LO1 | Element Data</vt:lpstr>
      <vt:lpstr>LO1 | Element Data</vt:lpstr>
      <vt:lpstr>LO1 | Element Data</vt:lpstr>
      <vt:lpstr>LO1 | Element Data</vt:lpstr>
      <vt:lpstr>LO1 script 2 | Sheet / View</vt:lpstr>
      <vt:lpstr>LO1 | Sheet / View</vt:lpstr>
      <vt:lpstr>LO1 | Sheet / View</vt:lpstr>
      <vt:lpstr>LO1 | Links</vt:lpstr>
      <vt:lpstr>LO1 | Warnings</vt:lpstr>
      <vt:lpstr>LO1 | Sheet / View / Link / Warnings</vt:lpstr>
      <vt:lpstr>LO1 | Customizing the Script</vt:lpstr>
      <vt:lpstr>LO1 | Expanding the Script</vt:lpstr>
      <vt:lpstr>Import data into power bi</vt:lpstr>
      <vt:lpstr>Why power bi?</vt:lpstr>
      <vt:lpstr>Preparation  Checklist</vt:lpstr>
      <vt:lpstr>Anatomy of Power bi </vt:lpstr>
      <vt:lpstr>LOAD JSON Data into Power BI</vt:lpstr>
      <vt:lpstr>LOAD JSON Data into Power BI</vt:lpstr>
      <vt:lpstr>LOAD JSON Data into Power BI (cont)</vt:lpstr>
      <vt:lpstr>LOAD JSON Data into Power BI (Cont)</vt:lpstr>
      <vt:lpstr>JSON Data Contents</vt:lpstr>
      <vt:lpstr>CUSTOMIZE POWER BI</vt:lpstr>
      <vt:lpstr>Customize Power BI Report</vt:lpstr>
      <vt:lpstr>IDEAS FOR Customizations</vt:lpstr>
      <vt:lpstr>Data MODEL</vt:lpstr>
      <vt:lpstr>Example Customization #1</vt:lpstr>
      <vt:lpstr>Example Customization #1</vt:lpstr>
      <vt:lpstr>Example Customization #2</vt:lpstr>
      <vt:lpstr>Example Customization #2</vt:lpstr>
      <vt:lpstr>TRoubleshooting data load</vt:lpstr>
      <vt:lpstr>Develop your ROADMAP</vt:lpstr>
      <vt:lpstr>Advantages and limitations</vt:lpstr>
      <vt:lpstr>SCALE YOUR WORKFLOW</vt:lpstr>
      <vt:lpstr>SCALE YOUR WORKFLOW</vt:lpstr>
      <vt:lpstr>SCALE YOUR WORKFLOW</vt:lpstr>
      <vt:lpstr>FURTHER DEVELOPMENT</vt:lpstr>
      <vt:lpstr>Your homework</vt:lpstr>
      <vt:lpstr>Your homework</vt:lpstr>
      <vt:lpstr>What’s in the GitHub Repo?</vt:lpstr>
      <vt:lpstr>Thank you</vt:lpstr>
      <vt:lpstr>Workshop Summary</vt:lpstr>
      <vt:lpstr>JSON Data Contents</vt:lpstr>
      <vt:lpstr>Example Customization #3</vt:lpstr>
      <vt:lpstr>Example Customization #3</vt:lpstr>
      <vt:lpstr>Example Customization #3</vt:lpstr>
      <vt:lpstr>User Notes</vt:lpstr>
      <vt:lpstr>User Notes</vt:lpstr>
      <vt:lpstr>User Notes</vt:lpstr>
      <vt:lpstr>Alternate Layout Presentation Title  </vt:lpstr>
      <vt:lpstr>Section Header</vt:lpstr>
      <vt:lpstr>Our Locations</vt:lpstr>
      <vt:lpstr>Our Locations</vt:lpstr>
      <vt:lpstr>Our Locations</vt:lpstr>
      <vt:lpstr>Our Core Ideology </vt:lpstr>
      <vt:lpstr>ENGINEERING solutions</vt:lpstr>
      <vt:lpstr>Agenda</vt:lpstr>
      <vt:lpstr>INNOVATION OUTPUT</vt:lpstr>
      <vt:lpstr>solution Layout</vt:lpstr>
      <vt:lpstr>Project Team</vt:lpstr>
      <vt:lpstr>Text and Image Layout</vt:lpstr>
      <vt:lpstr>useful icons </vt:lpstr>
    </vt:vector>
  </TitlesOfParts>
  <Company>Thornton Tomasetti,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Notes</dc:title>
  <dc:creator>Dane, Kristopher</dc:creator>
  <cp:lastModifiedBy>Feracor, James</cp:lastModifiedBy>
  <cp:revision>1</cp:revision>
  <dcterms:created xsi:type="dcterms:W3CDTF">2022-05-12T22:02:49Z</dcterms:created>
  <dcterms:modified xsi:type="dcterms:W3CDTF">2022-06-10T22:47:06Z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0x010100BFE572744D2CEF4AA5BC4104E77FD107</vt:lpwstr>
  </property>
  <property fmtid="{D5CDD505-2E9C-101B-9397-08002B2CF9AE}" pid="3" name="MediaServiceImageTags">
    <vt:lpwstr/>
  </property>
</Properties>
</file>